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50" r:id="rId5"/>
    <p:sldMasterId id="2147483765" r:id="rId6"/>
  </p:sldMasterIdLst>
  <p:notesMasterIdLst>
    <p:notesMasterId r:id="rId22"/>
  </p:notesMasterIdLst>
  <p:handoutMasterIdLst>
    <p:handoutMasterId r:id="rId23"/>
  </p:handoutMasterIdLst>
  <p:sldIdLst>
    <p:sldId id="2141412639" r:id="rId7"/>
    <p:sldId id="2141412684" r:id="rId8"/>
    <p:sldId id="2141412685" r:id="rId9"/>
    <p:sldId id="2141412686" r:id="rId10"/>
    <p:sldId id="2141412690" r:id="rId11"/>
    <p:sldId id="2141412691" r:id="rId12"/>
    <p:sldId id="2141412692" r:id="rId13"/>
    <p:sldId id="2141412693" r:id="rId14"/>
    <p:sldId id="2141412694" r:id="rId15"/>
    <p:sldId id="2141412695" r:id="rId16"/>
    <p:sldId id="2141412698" r:id="rId17"/>
    <p:sldId id="2141412699" r:id="rId18"/>
    <p:sldId id="2141412700" r:id="rId19"/>
    <p:sldId id="2141412701" r:id="rId20"/>
    <p:sldId id="2141412697" r:id="rId21"/>
  </p:sldIdLst>
  <p:sldSz cx="12192000" cy="6858000"/>
  <p:notesSz cx="6718300" cy="9855200"/>
  <p:custDataLst>
    <p:tags r:id="rId24"/>
  </p:custDataLst>
  <p:defaultTextStyle>
    <a:defPPr>
      <a:defRPr lang="en-AU"/>
    </a:defPPr>
    <a:lvl1pPr marL="0" indent="0" algn="l" defTabSz="126938" rtl="0" eaLnBrk="1" latinLnBrk="0" hangingPunct="1">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1pPr>
    <a:lvl2pPr marL="126938"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2pPr>
    <a:lvl3pPr marL="253877"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3pPr>
    <a:lvl4pPr marL="380816"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4pPr>
    <a:lvl5pPr marL="507754"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5pPr>
    <a:lvl6pPr marL="634693"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6pPr>
    <a:lvl7pPr marL="761632"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7pPr>
    <a:lvl8pPr marL="888570"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8pPr>
    <a:lvl9pPr marL="1015509" indent="-126938" algn="l" defTabSz="126938" rtl="0" eaLnBrk="1" latinLnBrk="0" hangingPunct="1">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C00807-0DE8-4C0F-B012-88F5D4DB5834}">
          <p14:sldIdLst>
            <p14:sldId id="2141412639"/>
            <p14:sldId id="2141412684"/>
            <p14:sldId id="2141412685"/>
            <p14:sldId id="2141412686"/>
            <p14:sldId id="2141412690"/>
            <p14:sldId id="2141412691"/>
            <p14:sldId id="2141412692"/>
            <p14:sldId id="2141412693"/>
            <p14:sldId id="2141412694"/>
            <p14:sldId id="2141412695"/>
            <p14:sldId id="2141412698"/>
            <p14:sldId id="2141412699"/>
            <p14:sldId id="2141412700"/>
            <p14:sldId id="2141412701"/>
            <p14:sldId id="21414126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Bevitt" initials="LB" lastIdx="8" clrIdx="0">
    <p:extLst>
      <p:ext uri="{19B8F6BF-5375-455C-9EA6-DF929625EA0E}">
        <p15:presenceInfo xmlns:p15="http://schemas.microsoft.com/office/powerpoint/2012/main" userId="S::luke.bevitt@eyportjacksonpartners.com::48ea5b89-a4c7-41df-b2d5-9caa1e25150b" providerId="AD"/>
      </p:ext>
    </p:extLst>
  </p:cmAuthor>
  <p:cmAuthor id="2" name="Bo An Lu" initials="BAL" lastIdx="6" clrIdx="1">
    <p:extLst>
      <p:ext uri="{19B8F6BF-5375-455C-9EA6-DF929625EA0E}">
        <p15:presenceInfo xmlns:p15="http://schemas.microsoft.com/office/powerpoint/2012/main" userId="S::boan.lu@eyportjacksonpartners.com::4f07ef33-1644-4954-8069-33d60ea89676" providerId="AD"/>
      </p:ext>
    </p:extLst>
  </p:cmAuthor>
  <p:cmAuthor id="3" name="Edwin O'Young" initials="EO" lastIdx="8" clrIdx="2">
    <p:extLst>
      <p:ext uri="{19B8F6BF-5375-455C-9EA6-DF929625EA0E}">
        <p15:presenceInfo xmlns:p15="http://schemas.microsoft.com/office/powerpoint/2012/main" userId="S::edwin.oyoung@eyportjacksonpartners.com::5606b676-6973-4b8e-9ab6-fa273dfef7d5" providerId="AD"/>
      </p:ext>
    </p:extLst>
  </p:cmAuthor>
  <p:cmAuthor id="4" name="Margaret Cicolini" initials="MC" lastIdx="63" clrIdx="3">
    <p:extLst>
      <p:ext uri="{19B8F6BF-5375-455C-9EA6-DF929625EA0E}">
        <p15:presenceInfo xmlns:p15="http://schemas.microsoft.com/office/powerpoint/2012/main" userId="S::margaret.cicolini@cg.catholic.edu.au::7653a712-d60a-49fd-bbb3-505a744bb43f" providerId="AD"/>
      </p:ext>
    </p:extLst>
  </p:cmAuthor>
  <p:cmAuthor id="5" name="Bowrun Hou" initials="BH" lastIdx="1" clrIdx="4">
    <p:extLst>
      <p:ext uri="{19B8F6BF-5375-455C-9EA6-DF929625EA0E}">
        <p15:presenceInfo xmlns:p15="http://schemas.microsoft.com/office/powerpoint/2012/main" userId="S::bowrun.hou@eyportjacksonpartners.com::ade454ef-0e8c-496c-8f2b-688978913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8FB"/>
    <a:srgbClr val="FEF1D6"/>
    <a:srgbClr val="FCDFD8"/>
    <a:srgbClr val="FFC78F"/>
    <a:srgbClr val="FBD6CD"/>
    <a:srgbClr val="FFD1A3"/>
    <a:srgbClr val="CBF5DA"/>
    <a:srgbClr val="406D95"/>
    <a:srgbClr val="E9EAFD"/>
    <a:srgbClr val="F15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6F6F6-C57D-42B5-9EA3-6356140FCDCD}">
  <a:tblStyle styleId="{1836F6F6-C57D-42B5-9EA3-6356140FCDCD}" styleName="EYPJP Style">
    <a:wholeTbl>
      <a:tcTxStyle>
        <a:fontRef idx="minor">
          <a:scrgbClr r="46" g="46" b="56"/>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lastCol>
      <a:tcTxStyle b="on"/>
      <a:tcStyle>
        <a:tcBdr>
          <a:left>
            <a:ln w="9525">
              <a:solidFill>
                <a:srgbClr val="C4C4CD"/>
              </a:solidFill>
            </a:ln>
          </a:left>
          <a:right>
            <a:ln>
              <a:noFill/>
            </a:ln>
          </a:right>
          <a:top>
            <a:ln>
              <a:noFill/>
            </a:ln>
          </a:top>
          <a:bottom>
            <a:ln>
              <a:noFill/>
            </a:ln>
          </a:bottom>
          <a:insideH>
            <a:ln>
              <a:noFill/>
            </a:ln>
          </a:insideH>
          <a:insideV>
            <a:ln>
              <a:noFill/>
            </a:ln>
          </a:insideV>
        </a:tcBdr>
      </a:tcStyle>
    </a:lastCol>
    <a:firstCol>
      <a:tcTxStyle b="on"/>
      <a:tcStyle>
        <a:tcBdr>
          <a:left>
            <a:ln>
              <a:noFill/>
            </a:ln>
          </a:left>
          <a:right>
            <a:ln w="9525">
              <a:solidFill>
                <a:srgbClr val="C4C4CD"/>
              </a:solidFill>
            </a:ln>
          </a:right>
          <a:top>
            <a:ln>
              <a:noFill/>
            </a:ln>
          </a:top>
          <a:bottom>
            <a:ln>
              <a:noFill/>
            </a:ln>
          </a:bottom>
          <a:insideH>
            <a:ln>
              <a:noFill/>
            </a:ln>
          </a:insideH>
          <a:insideV>
            <a:ln>
              <a:noFill/>
            </a:ln>
          </a:insideV>
        </a:tcBdr>
      </a:tcStyle>
    </a:firstCol>
    <a:lastRow>
      <a:tcTxStyle b="on"/>
      <a:tcStyle>
        <a:tcBdr>
          <a:left>
            <a:ln>
              <a:noFill/>
            </a:ln>
          </a:left>
          <a:right>
            <a:ln>
              <a:noFill/>
            </a:ln>
          </a:right>
          <a:top>
            <a:ln w="9525">
              <a:solidFill>
                <a:srgbClr val="C4C4CD"/>
              </a:solidFill>
            </a:ln>
          </a:top>
          <a:bottom>
            <a:ln>
              <a:noFill/>
            </a:ln>
          </a:bottom>
          <a:insideH>
            <a:ln>
              <a:noFill/>
            </a:ln>
          </a:insideH>
          <a:insideV>
            <a:ln>
              <a:noFill/>
            </a:ln>
          </a:insideV>
        </a:tcBdr>
        <a:fill>
          <a:noFill/>
        </a:fill>
      </a:tcStyle>
    </a:lastRow>
    <a:firstRow>
      <a:tcTxStyle b="on">
        <a:fontRef idx="minor">
          <a:scrgbClr r="46" g="46" b="56"/>
        </a:fontRef>
        <a:schemeClr val="dk1"/>
      </a:tcTxStyle>
      <a:tcStyle>
        <a:tcBdr>
          <a:left>
            <a:ln>
              <a:noFill/>
            </a:ln>
          </a:left>
          <a:right>
            <a:ln>
              <a:noFill/>
            </a:ln>
          </a:right>
          <a:top>
            <a:ln>
              <a:noFill/>
            </a:ln>
          </a:top>
          <a:bottom>
            <a:ln w="9525">
              <a:solidFill>
                <a:srgbClr val="C4C4CD"/>
              </a:solidFill>
            </a:ln>
          </a:bottom>
          <a:insideH>
            <a:ln>
              <a:noFill/>
            </a:ln>
          </a:insideH>
          <a:insideV>
            <a:ln>
              <a:noFill/>
            </a:ln>
          </a:insideV>
        </a:tcBdr>
      </a:tcStyle>
    </a:firstRow>
    <a:nwCell>
      <a:tcTxStyle b="off"/>
      <a:tcStyle>
        <a:tcBdr>
          <a:left>
            <a:ln>
              <a:noFill/>
            </a:ln>
          </a:left>
          <a:right>
            <a:ln w="9525">
              <a:solidFill>
                <a:srgbClr val="C4C4CD"/>
              </a:solidFill>
            </a:ln>
          </a:right>
          <a:top>
            <a:ln>
              <a:noFill/>
            </a:ln>
          </a:top>
          <a:bottom>
            <a:ln w="9525">
              <a:solidFill>
                <a:srgbClr val="C4C4CD"/>
              </a:solidFill>
            </a:ln>
          </a:bottom>
          <a:insideH>
            <a:ln>
              <a:noFill/>
            </a:ln>
          </a:insideH>
          <a:insideV>
            <a:ln>
              <a:noFill/>
            </a:ln>
          </a:insideV>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04"/>
        <p:guide pos="2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McLennan" userId="d125225a-2ec4-4f52-ba69-b364b7743de4" providerId="ADAL" clId="{43C55258-9FDA-498F-9D2D-8E5D134058C5}"/>
    <pc:docChg chg="delSld modSection">
      <pc:chgData name="Nicola McLennan" userId="d125225a-2ec4-4f52-ba69-b364b7743de4" providerId="ADAL" clId="{43C55258-9FDA-498F-9D2D-8E5D134058C5}" dt="2024-08-12T05:28:06.523" v="2" actId="47"/>
      <pc:docMkLst>
        <pc:docMk/>
      </pc:docMkLst>
      <pc:sldChg chg="del">
        <pc:chgData name="Nicola McLennan" userId="d125225a-2ec4-4f52-ba69-b364b7743de4" providerId="ADAL" clId="{43C55258-9FDA-498F-9D2D-8E5D134058C5}" dt="2024-08-12T05:27:25.761" v="0" actId="47"/>
        <pc:sldMkLst>
          <pc:docMk/>
          <pc:sldMk cId="3862071394" sldId="2141412688"/>
        </pc:sldMkLst>
      </pc:sldChg>
      <pc:sldChg chg="del">
        <pc:chgData name="Nicola McLennan" userId="d125225a-2ec4-4f52-ba69-b364b7743de4" providerId="ADAL" clId="{43C55258-9FDA-498F-9D2D-8E5D134058C5}" dt="2024-08-12T05:27:30.396" v="1" actId="47"/>
        <pc:sldMkLst>
          <pc:docMk/>
          <pc:sldMk cId="3279683471" sldId="2141412689"/>
        </pc:sldMkLst>
      </pc:sldChg>
      <pc:sldChg chg="del">
        <pc:chgData name="Nicola McLennan" userId="d125225a-2ec4-4f52-ba69-b364b7743de4" providerId="ADAL" clId="{43C55258-9FDA-498F-9D2D-8E5D134058C5}" dt="2024-08-12T05:28:06.523" v="2" actId="47"/>
        <pc:sldMkLst>
          <pc:docMk/>
          <pc:sldMk cId="2955238920" sldId="21414126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0EE971-9273-421F-B46C-0BA3128EFBF1}"/>
              </a:ext>
            </a:extLst>
          </p:cNvPr>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DCF6137-7956-46E3-A5CE-9C4B250B4C29}"/>
              </a:ext>
            </a:extLst>
          </p:cNvPr>
          <p:cNvSpPr>
            <a:spLocks noGrp="1"/>
          </p:cNvSpPr>
          <p:nvPr>
            <p:ph type="dt" sz="quarter" idx="1"/>
          </p:nvPr>
        </p:nvSpPr>
        <p:spPr>
          <a:xfrm>
            <a:off x="3805238" y="0"/>
            <a:ext cx="2911475" cy="493713"/>
          </a:xfrm>
          <a:prstGeom prst="rect">
            <a:avLst/>
          </a:prstGeom>
        </p:spPr>
        <p:txBody>
          <a:bodyPr vert="horz" lIns="91440" tIns="45720" rIns="91440" bIns="45720" rtlCol="0"/>
          <a:lstStyle>
            <a:lvl1pPr algn="r">
              <a:defRPr sz="1200"/>
            </a:lvl1pPr>
          </a:lstStyle>
          <a:p>
            <a:fld id="{2E9718FF-0718-428E-B775-C51B58BB3B7E}" type="datetimeFigureOut">
              <a:rPr lang="en-AU" smtClean="0"/>
              <a:t>12/08/2024</a:t>
            </a:fld>
            <a:endParaRPr lang="en-AU"/>
          </a:p>
        </p:txBody>
      </p:sp>
      <p:sp>
        <p:nvSpPr>
          <p:cNvPr id="4" name="Footer Placeholder 3">
            <a:extLst>
              <a:ext uri="{FF2B5EF4-FFF2-40B4-BE49-F238E27FC236}">
                <a16:creationId xmlns:a16="http://schemas.microsoft.com/office/drawing/2014/main" id="{EE858C21-E17C-4673-B92E-B88759A549F7}"/>
              </a:ext>
            </a:extLst>
          </p:cNvPr>
          <p:cNvSpPr>
            <a:spLocks noGrp="1"/>
          </p:cNvSpPr>
          <p:nvPr>
            <p:ph type="ftr" sz="quarter" idx="2"/>
          </p:nvPr>
        </p:nvSpPr>
        <p:spPr>
          <a:xfrm>
            <a:off x="0" y="9361488"/>
            <a:ext cx="2911475" cy="4937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D7E1ABDC-8A3A-43F6-92CA-47EC53B66D4A}"/>
              </a:ext>
            </a:extLst>
          </p:cNvPr>
          <p:cNvSpPr>
            <a:spLocks noGrp="1"/>
          </p:cNvSpPr>
          <p:nvPr>
            <p:ph type="sldNum" sz="quarter" idx="3"/>
          </p:nvPr>
        </p:nvSpPr>
        <p:spPr>
          <a:xfrm>
            <a:off x="3805238" y="9361488"/>
            <a:ext cx="2911475" cy="493712"/>
          </a:xfrm>
          <a:prstGeom prst="rect">
            <a:avLst/>
          </a:prstGeom>
        </p:spPr>
        <p:txBody>
          <a:bodyPr vert="horz" lIns="91440" tIns="45720" rIns="91440" bIns="45720" rtlCol="0" anchor="b"/>
          <a:lstStyle>
            <a:lvl1pPr algn="r">
              <a:defRPr sz="1200"/>
            </a:lvl1pPr>
          </a:lstStyle>
          <a:p>
            <a:fld id="{68884066-45B1-4FF0-93C4-2CCD11C05B50}" type="slidenum">
              <a:rPr lang="en-AU" smtClean="0"/>
              <a:t>‹#›</a:t>
            </a:fld>
            <a:endParaRPr lang="en-A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614DF-6840-40B0-8FA2-00E7863CC6E5}"/>
              </a:ext>
            </a:extLst>
          </p:cNvPr>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7FFF37E-CFC4-4EDF-A11F-14751180E1F4}"/>
              </a:ext>
            </a:extLst>
          </p:cNvPr>
          <p:cNvSpPr>
            <a:spLocks noGrp="1"/>
          </p:cNvSpPr>
          <p:nvPr>
            <p:ph type="dt" idx="1"/>
          </p:nvPr>
        </p:nvSpPr>
        <p:spPr>
          <a:xfrm>
            <a:off x="3805238" y="0"/>
            <a:ext cx="2911475" cy="493713"/>
          </a:xfrm>
          <a:prstGeom prst="rect">
            <a:avLst/>
          </a:prstGeom>
        </p:spPr>
        <p:txBody>
          <a:bodyPr vert="horz" lIns="91440" tIns="45720" rIns="91440" bIns="45720" rtlCol="0"/>
          <a:lstStyle>
            <a:lvl1pPr algn="r">
              <a:defRPr sz="1200"/>
            </a:lvl1pPr>
          </a:lstStyle>
          <a:p>
            <a:fld id="{6C6075A1-3265-43B9-9BD3-6BDD15AD68C5}" type="datetimeFigureOut">
              <a:rPr lang="en-AU" smtClean="0"/>
              <a:t>12/08/2024</a:t>
            </a:fld>
            <a:endParaRPr lang="en-AU"/>
          </a:p>
        </p:txBody>
      </p:sp>
      <p:sp>
        <p:nvSpPr>
          <p:cNvPr id="4" name="Slide Image Placeholder 3">
            <a:extLst>
              <a:ext uri="{FF2B5EF4-FFF2-40B4-BE49-F238E27FC236}">
                <a16:creationId xmlns:a16="http://schemas.microsoft.com/office/drawing/2014/main" id="{9C57E4BF-FF86-4AEA-82F9-04A42D3877EF}"/>
              </a:ext>
            </a:extLst>
          </p:cNvPr>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a:extLst>
              <a:ext uri="{FF2B5EF4-FFF2-40B4-BE49-F238E27FC236}">
                <a16:creationId xmlns:a16="http://schemas.microsoft.com/office/drawing/2014/main" id="{F0DBB3D9-CADD-47D4-942A-F314F2366DC4}"/>
              </a:ext>
            </a:extLst>
          </p:cNvPr>
          <p:cNvSpPr>
            <a:spLocks noGrp="1"/>
          </p:cNvSpPr>
          <p:nvPr>
            <p:ph type="body" sz="quarter" idx="3"/>
          </p:nvPr>
        </p:nvSpPr>
        <p:spPr>
          <a:xfrm>
            <a:off x="671513" y="4743450"/>
            <a:ext cx="5375275" cy="38798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392973A6-7D02-4627-A6D8-A91B86CE4E5C}"/>
              </a:ext>
            </a:extLst>
          </p:cNvPr>
          <p:cNvSpPr>
            <a:spLocks noGrp="1"/>
          </p:cNvSpPr>
          <p:nvPr>
            <p:ph type="ftr" sz="quarter" idx="4"/>
          </p:nvPr>
        </p:nvSpPr>
        <p:spPr>
          <a:xfrm>
            <a:off x="0" y="9361488"/>
            <a:ext cx="2911475" cy="4937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a:extLst>
              <a:ext uri="{FF2B5EF4-FFF2-40B4-BE49-F238E27FC236}">
                <a16:creationId xmlns:a16="http://schemas.microsoft.com/office/drawing/2014/main" id="{27FE46D1-5463-43B8-A29E-A41D1E37BEBA}"/>
              </a:ext>
            </a:extLst>
          </p:cNvPr>
          <p:cNvSpPr>
            <a:spLocks noGrp="1"/>
          </p:cNvSpPr>
          <p:nvPr>
            <p:ph type="sldNum" sz="quarter" idx="5"/>
          </p:nvPr>
        </p:nvSpPr>
        <p:spPr>
          <a:xfrm>
            <a:off x="3805238" y="9361488"/>
            <a:ext cx="2911475" cy="493712"/>
          </a:xfrm>
          <a:prstGeom prst="rect">
            <a:avLst/>
          </a:prstGeom>
        </p:spPr>
        <p:txBody>
          <a:bodyPr vert="horz" lIns="91440" tIns="45720" rIns="91440" bIns="45720" rtlCol="0" anchor="b"/>
          <a:lstStyle>
            <a:lvl1pPr algn="r">
              <a:defRPr sz="1200"/>
            </a:lvl1pPr>
          </a:lstStyle>
          <a:p>
            <a:fld id="{493CDCB4-937D-421A-AF5A-27CAA2E7C7D8}"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3CDCB4-937D-421A-AF5A-27CAA2E7C7D8}" type="slidenum">
              <a:rPr lang="en-AU" smtClean="0"/>
              <a:t>1</a:t>
            </a:fld>
            <a:endParaRPr lang="en-AU"/>
          </a:p>
        </p:txBody>
      </p:sp>
    </p:spTree>
    <p:extLst>
      <p:ext uri="{BB962C8B-B14F-4D97-AF65-F5344CB8AC3E}">
        <p14:creationId xmlns:p14="http://schemas.microsoft.com/office/powerpoint/2010/main" val="296774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10</a:t>
            </a:fld>
            <a:endParaRPr lang="en-AU"/>
          </a:p>
        </p:txBody>
      </p:sp>
    </p:spTree>
    <p:extLst>
      <p:ext uri="{BB962C8B-B14F-4D97-AF65-F5344CB8AC3E}">
        <p14:creationId xmlns:p14="http://schemas.microsoft.com/office/powerpoint/2010/main" val="407568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11</a:t>
            </a:fld>
            <a:endParaRPr lang="en-AU"/>
          </a:p>
        </p:txBody>
      </p:sp>
    </p:spTree>
    <p:extLst>
      <p:ext uri="{BB962C8B-B14F-4D97-AF65-F5344CB8AC3E}">
        <p14:creationId xmlns:p14="http://schemas.microsoft.com/office/powerpoint/2010/main" val="88563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12</a:t>
            </a:fld>
            <a:endParaRPr lang="en-AU"/>
          </a:p>
        </p:txBody>
      </p:sp>
    </p:spTree>
    <p:extLst>
      <p:ext uri="{BB962C8B-B14F-4D97-AF65-F5344CB8AC3E}">
        <p14:creationId xmlns:p14="http://schemas.microsoft.com/office/powerpoint/2010/main" val="5902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13</a:t>
            </a:fld>
            <a:endParaRPr lang="en-AU"/>
          </a:p>
        </p:txBody>
      </p:sp>
    </p:spTree>
    <p:extLst>
      <p:ext uri="{BB962C8B-B14F-4D97-AF65-F5344CB8AC3E}">
        <p14:creationId xmlns:p14="http://schemas.microsoft.com/office/powerpoint/2010/main" val="8579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14</a:t>
            </a:fld>
            <a:endParaRPr lang="en-AU"/>
          </a:p>
        </p:txBody>
      </p:sp>
    </p:spTree>
    <p:extLst>
      <p:ext uri="{BB962C8B-B14F-4D97-AF65-F5344CB8AC3E}">
        <p14:creationId xmlns:p14="http://schemas.microsoft.com/office/powerpoint/2010/main" val="144749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15</a:t>
            </a:fld>
            <a:endParaRPr lang="en-AU"/>
          </a:p>
        </p:txBody>
      </p:sp>
    </p:spTree>
    <p:extLst>
      <p:ext uri="{BB962C8B-B14F-4D97-AF65-F5344CB8AC3E}">
        <p14:creationId xmlns:p14="http://schemas.microsoft.com/office/powerpoint/2010/main" val="169403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2</a:t>
            </a:fld>
            <a:endParaRPr lang="en-AU"/>
          </a:p>
        </p:txBody>
      </p:sp>
    </p:spTree>
    <p:extLst>
      <p:ext uri="{BB962C8B-B14F-4D97-AF65-F5344CB8AC3E}">
        <p14:creationId xmlns:p14="http://schemas.microsoft.com/office/powerpoint/2010/main" val="247388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3</a:t>
            </a:fld>
            <a:endParaRPr lang="en-AU"/>
          </a:p>
        </p:txBody>
      </p:sp>
    </p:spTree>
    <p:extLst>
      <p:ext uri="{BB962C8B-B14F-4D97-AF65-F5344CB8AC3E}">
        <p14:creationId xmlns:p14="http://schemas.microsoft.com/office/powerpoint/2010/main" val="283856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4</a:t>
            </a:fld>
            <a:endParaRPr lang="en-AU"/>
          </a:p>
        </p:txBody>
      </p:sp>
    </p:spTree>
    <p:extLst>
      <p:ext uri="{BB962C8B-B14F-4D97-AF65-F5344CB8AC3E}">
        <p14:creationId xmlns:p14="http://schemas.microsoft.com/office/powerpoint/2010/main" val="166260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5</a:t>
            </a:fld>
            <a:endParaRPr lang="en-AU"/>
          </a:p>
        </p:txBody>
      </p:sp>
    </p:spTree>
    <p:extLst>
      <p:ext uri="{BB962C8B-B14F-4D97-AF65-F5344CB8AC3E}">
        <p14:creationId xmlns:p14="http://schemas.microsoft.com/office/powerpoint/2010/main" val="406272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6</a:t>
            </a:fld>
            <a:endParaRPr lang="en-AU"/>
          </a:p>
        </p:txBody>
      </p:sp>
    </p:spTree>
    <p:extLst>
      <p:ext uri="{BB962C8B-B14F-4D97-AF65-F5344CB8AC3E}">
        <p14:creationId xmlns:p14="http://schemas.microsoft.com/office/powerpoint/2010/main" val="325016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7</a:t>
            </a:fld>
            <a:endParaRPr lang="en-AU"/>
          </a:p>
        </p:txBody>
      </p:sp>
    </p:spTree>
    <p:extLst>
      <p:ext uri="{BB962C8B-B14F-4D97-AF65-F5344CB8AC3E}">
        <p14:creationId xmlns:p14="http://schemas.microsoft.com/office/powerpoint/2010/main" val="279639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8</a:t>
            </a:fld>
            <a:endParaRPr lang="en-AU"/>
          </a:p>
        </p:txBody>
      </p:sp>
    </p:spTree>
    <p:extLst>
      <p:ext uri="{BB962C8B-B14F-4D97-AF65-F5344CB8AC3E}">
        <p14:creationId xmlns:p14="http://schemas.microsoft.com/office/powerpoint/2010/main" val="61722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DCB4-937D-421A-AF5A-27CAA2E7C7D8}" type="slidenum">
              <a:rPr lang="en-AU" smtClean="0"/>
              <a:t>9</a:t>
            </a:fld>
            <a:endParaRPr lang="en-AU"/>
          </a:p>
        </p:txBody>
      </p:sp>
    </p:spTree>
    <p:extLst>
      <p:ext uri="{BB962C8B-B14F-4D97-AF65-F5344CB8AC3E}">
        <p14:creationId xmlns:p14="http://schemas.microsoft.com/office/powerpoint/2010/main" val="227268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5.jpe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5.jpeg"/><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5.jpeg"/><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GCS">
    <p:bg bwMode="gray">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04CA415-8EFF-4686-A900-CBC04F67B950}"/>
              </a:ext>
            </a:extLst>
          </p:cNvPr>
          <p:cNvGraphicFramePr>
            <a:graphicFrameLocks noChangeAspect="1"/>
          </p:cNvGraphicFramePr>
          <p:nvPr userDrawn="1">
            <p:custDataLst>
              <p:tags r:id="rId1"/>
            </p:custDataLst>
            <p:extLst>
              <p:ext uri="{D42A27DB-BD31-4B8C-83A1-F6EECF244321}">
                <p14:modId xmlns:p14="http://schemas.microsoft.com/office/powerpoint/2010/main" val="1034235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7" name="Object 6" hidden="1">
                        <a:extLst>
                          <a:ext uri="{FF2B5EF4-FFF2-40B4-BE49-F238E27FC236}">
                            <a16:creationId xmlns:a16="http://schemas.microsoft.com/office/drawing/2014/main" id="{B04CA415-8EFF-4686-A900-CBC04F67B9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C3C5C5-FED5-490F-8FB6-F2EB5DA92346}"/>
              </a:ext>
            </a:extLst>
          </p:cNvPr>
          <p:cNvSpPr/>
          <p:nvPr userDrawn="1">
            <p:custDataLst>
              <p:tags r:id="rId2"/>
            </p:custDataLst>
          </p:nvPr>
        </p:nvSpPr>
        <p:spPr>
          <a:xfrm>
            <a:off x="0" y="0"/>
            <a:ext cx="158750" cy="158750"/>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marL="0" lvl="0" indent="0" algn="ctr"/>
            <a:endParaRPr lang="en-US" sz="2400" b="0" i="0" baseline="0">
              <a:latin typeface="Calibri" panose="020F0502020204030204" pitchFamily="34" charset="0"/>
              <a:ea typeface="+mj-ea"/>
              <a:cs typeface="+mj-cs"/>
              <a:sym typeface="Calibri" panose="020F0502020204030204" pitchFamily="34" charset="0"/>
            </a:endParaRPr>
          </a:p>
        </p:txBody>
      </p:sp>
      <p:pic>
        <p:nvPicPr>
          <p:cNvPr id="6" name="Picture 5">
            <a:extLst>
              <a:ext uri="{FF2B5EF4-FFF2-40B4-BE49-F238E27FC236}">
                <a16:creationId xmlns:a16="http://schemas.microsoft.com/office/drawing/2014/main" id="{56C8F2EA-ECFC-4D35-8C93-16438185AB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600" y="429377"/>
            <a:ext cx="2905200" cy="484200"/>
          </a:xfrm>
          <a:prstGeom prst="rect">
            <a:avLst/>
          </a:prstGeom>
        </p:spPr>
      </p:pic>
      <p:sp>
        <p:nvSpPr>
          <p:cNvPr id="14" name="Rectangle 13">
            <a:extLst>
              <a:ext uri="{FF2B5EF4-FFF2-40B4-BE49-F238E27FC236}">
                <a16:creationId xmlns:a16="http://schemas.microsoft.com/office/drawing/2014/main" id="{D49AFDCF-A7F6-4C9E-8549-E5D08B7ACCCA}"/>
              </a:ext>
            </a:extLst>
          </p:cNvPr>
          <p:cNvSpPr/>
          <p:nvPr userDrawn="1"/>
        </p:nvSpPr>
        <p:spPr>
          <a:xfrm>
            <a:off x="0" y="3655160"/>
            <a:ext cx="3548662" cy="882145"/>
          </a:xfrm>
          <a:prstGeom prst="rect">
            <a:avLst/>
          </a:prstGeom>
          <a:solidFill>
            <a:schemeClr val="bg2">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chemeClr val="tx1"/>
              </a:solidFill>
              <a:latin typeface="+mn-lt"/>
              <a:ea typeface="+mn-ea"/>
              <a:cs typeface="+mn-cs"/>
              <a:sym typeface="+mn-lt"/>
            </a:endParaRPr>
          </a:p>
        </p:txBody>
      </p:sp>
      <p:sp>
        <p:nvSpPr>
          <p:cNvPr id="10" name="Title 9"/>
          <p:cNvSpPr>
            <a:spLocks noGrp="1"/>
          </p:cNvSpPr>
          <p:nvPr>
            <p:ph type="title" hasCustomPrompt="1"/>
          </p:nvPr>
        </p:nvSpPr>
        <p:spPr>
          <a:xfrm>
            <a:off x="272069" y="2305687"/>
            <a:ext cx="6604982" cy="866775"/>
          </a:xfrm>
          <a:noFill/>
        </p:spPr>
        <p:txBody>
          <a:bodyPr wrap="square" lIns="540000" tIns="46800" rIns="0" bIns="46800" anchor="ctr" anchorCtr="0">
            <a:normAutofit/>
          </a:bodyPr>
          <a:lstStyle>
            <a:lvl1pPr>
              <a:defRPr sz="2400" b="0">
                <a:solidFill>
                  <a:schemeClr val="tx2"/>
                </a:solidFill>
                <a:latin typeface="+mn-lt"/>
                <a:ea typeface="+mj-ea"/>
                <a:cs typeface="+mj-cs"/>
                <a:sym typeface="+mj-lt"/>
              </a:defRPr>
            </a:lvl1pPr>
          </a:lstStyle>
          <a:p>
            <a:r>
              <a:rPr lang="en-US"/>
              <a:t>Click to edit title</a:t>
            </a:r>
            <a:endParaRPr lang="en-AU"/>
          </a:p>
        </p:txBody>
      </p:sp>
      <p:sp>
        <p:nvSpPr>
          <p:cNvPr id="3" name="Subtitle 2"/>
          <p:cNvSpPr>
            <a:spLocks noGrp="1"/>
          </p:cNvSpPr>
          <p:nvPr>
            <p:ph type="subTitle" idx="1" hasCustomPrompt="1"/>
          </p:nvPr>
        </p:nvSpPr>
        <p:spPr>
          <a:xfrm>
            <a:off x="814987" y="3989960"/>
            <a:ext cx="4680000" cy="280800"/>
          </a:xfrm>
          <a:prstGeom prst="rect">
            <a:avLst/>
          </a:prstGeom>
        </p:spPr>
        <p:txBody>
          <a:bodyPr lIns="0" tIns="0" rIns="0" bIns="0" anchor="b" anchorCtr="0"/>
          <a:lstStyle>
            <a:lvl1pPr marL="0" indent="0" algn="l">
              <a:buNone/>
              <a:defRPr sz="1200" b="0">
                <a:solidFill>
                  <a:schemeClr val="tx1"/>
                </a:solidFill>
                <a:latin typeface="+mn-lt"/>
                <a:ea typeface="+mn-ea"/>
                <a:cs typeface="+mn-cs"/>
                <a:sym typeface="+mn-lt"/>
              </a:defRPr>
            </a:lvl1pPr>
            <a:lvl2pPr marL="456990" indent="0" algn="ctr">
              <a:buNone/>
              <a:defRPr>
                <a:solidFill>
                  <a:schemeClr val="tx1">
                    <a:tint val="75000"/>
                  </a:schemeClr>
                </a:solidFill>
              </a:defRPr>
            </a:lvl2pPr>
            <a:lvl3pPr marL="913980" indent="0" algn="ctr">
              <a:buNone/>
              <a:defRPr>
                <a:solidFill>
                  <a:schemeClr val="tx1">
                    <a:tint val="75000"/>
                  </a:schemeClr>
                </a:solidFill>
              </a:defRPr>
            </a:lvl3pPr>
            <a:lvl4pPr marL="1370971"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3" indent="0" algn="ctr">
              <a:buNone/>
              <a:defRPr>
                <a:solidFill>
                  <a:schemeClr val="tx1">
                    <a:tint val="75000"/>
                  </a:schemeClr>
                </a:solidFill>
              </a:defRPr>
            </a:lvl8pPr>
            <a:lvl9pPr marL="3655923" indent="0" algn="ctr">
              <a:buNone/>
              <a:defRPr>
                <a:solidFill>
                  <a:schemeClr val="tx1">
                    <a:tint val="75000"/>
                  </a:schemeClr>
                </a:solidFill>
              </a:defRPr>
            </a:lvl9pPr>
          </a:lstStyle>
          <a:p>
            <a:r>
              <a:rPr lang="en-US"/>
              <a:t>&lt;DISCUSSION DRAFT / PROGRESS REVIEW / FINAL REPORT&gt;</a:t>
            </a:r>
            <a:endParaRPr lang="en-AU"/>
          </a:p>
        </p:txBody>
      </p:sp>
      <p:sp>
        <p:nvSpPr>
          <p:cNvPr id="11" name="TextBox 10"/>
          <p:cNvSpPr txBox="1"/>
          <p:nvPr userDrawn="1"/>
        </p:nvSpPr>
        <p:spPr>
          <a:xfrm>
            <a:off x="814989" y="3730760"/>
            <a:ext cx="1537687" cy="278956"/>
          </a:xfrm>
          <a:prstGeom prst="rect">
            <a:avLst/>
          </a:prstGeom>
          <a:noFill/>
        </p:spPr>
        <p:txBody>
          <a:bodyPr wrap="none" lIns="0" tIns="0" rIns="0" bIns="0" rtlCol="0">
            <a:noAutofit/>
          </a:bodyPr>
          <a:lstStyle/>
          <a:p>
            <a:pPr algn="l" defTabSz="127004">
              <a:spcBef>
                <a:spcPts val="601"/>
              </a:spcBef>
              <a:tabLst>
                <a:tab pos="126003" algn="l"/>
                <a:tab pos="255606" algn="l"/>
                <a:tab pos="381610" algn="l"/>
                <a:tab pos="507613" algn="l"/>
              </a:tabLst>
            </a:pPr>
            <a:r>
              <a:rPr lang="en-AU" sz="1600" b="0">
                <a:solidFill>
                  <a:schemeClr val="tx1"/>
                </a:solidFill>
                <a:latin typeface="+mn-lt"/>
                <a:ea typeface="+mn-ea"/>
                <a:cs typeface="+mn-cs"/>
                <a:sym typeface="+mn-lt"/>
              </a:rPr>
              <a:t>CONFIDENTIAL</a:t>
            </a:r>
          </a:p>
        </p:txBody>
      </p:sp>
      <p:sp>
        <p:nvSpPr>
          <p:cNvPr id="21" name="Date Placeholder 4">
            <a:extLst>
              <a:ext uri="{FF2B5EF4-FFF2-40B4-BE49-F238E27FC236}">
                <a16:creationId xmlns:a16="http://schemas.microsoft.com/office/drawing/2014/main" id="{5CB270C9-E805-4502-A8BF-BBE1B35D7BC1}"/>
              </a:ext>
            </a:extLst>
          </p:cNvPr>
          <p:cNvSpPr>
            <a:spLocks noGrp="1"/>
          </p:cNvSpPr>
          <p:nvPr userDrawn="1">
            <p:ph type="dt" sz="half" idx="14"/>
          </p:nvPr>
        </p:nvSpPr>
        <p:spPr>
          <a:xfrm>
            <a:off x="813600" y="4249160"/>
            <a:ext cx="2620800" cy="255600"/>
          </a:xfrm>
        </p:spPr>
        <p:txBody>
          <a:bodyPr vert="horz" lIns="0" tIns="46800" rIns="0" bIns="46800" rtlCol="0" anchor="t" anchorCtr="0">
            <a:noAutofit/>
          </a:bodyPr>
          <a:lstStyle>
            <a:lvl1pPr>
              <a:defRPr lang="en-AU" sz="1200" b="0" smtClean="0">
                <a:solidFill>
                  <a:schemeClr val="tx1"/>
                </a:solidFill>
                <a:latin typeface="+mn-lt"/>
                <a:ea typeface="+mn-ea"/>
                <a:cs typeface="+mn-cs"/>
                <a:sym typeface="+mn-lt"/>
              </a:defRPr>
            </a:lvl1pPr>
          </a:lstStyle>
          <a:p>
            <a:pPr defTabSz="253877">
              <a:spcBef>
                <a:spcPts val="1400"/>
              </a:spcBef>
              <a:buFont typeface="Arial" pitchFamily="34" charset="0"/>
              <a:buNone/>
              <a:tabLst>
                <a:tab pos="253877" algn="l"/>
                <a:tab pos="507754" algn="l"/>
                <a:tab pos="761632" algn="l"/>
                <a:tab pos="1015509" algn="l"/>
                <a:tab pos="1269385" algn="l"/>
                <a:tab pos="1523262" algn="l"/>
                <a:tab pos="1777140" algn="l"/>
                <a:tab pos="2031018" algn="l"/>
              </a:tabLst>
            </a:pPr>
            <a:r>
              <a:rPr lang="en-US"/>
              <a:t>12 October 2021</a:t>
            </a:r>
          </a:p>
        </p:txBody>
      </p:sp>
      <p:pic>
        <p:nvPicPr>
          <p:cNvPr id="17" name="Google Shape;84;p13">
            <a:extLst>
              <a:ext uri="{FF2B5EF4-FFF2-40B4-BE49-F238E27FC236}">
                <a16:creationId xmlns:a16="http://schemas.microsoft.com/office/drawing/2014/main" id="{BC8FDFD1-710B-4845-B67B-6A87B3392A8E}"/>
              </a:ext>
            </a:extLst>
          </p:cNvPr>
          <p:cNvPicPr preferRelativeResize="0"/>
          <p:nvPr userDrawn="1"/>
        </p:nvPicPr>
        <p:blipFill rotWithShape="1">
          <a:blip r:embed="rId7">
            <a:alphaModFix/>
          </a:blip>
          <a:srcRect l="69611"/>
          <a:stretch/>
        </p:blipFill>
        <p:spPr>
          <a:xfrm>
            <a:off x="9661676" y="1104902"/>
            <a:ext cx="2530324" cy="4841321"/>
          </a:xfrm>
          <a:prstGeom prst="rect">
            <a:avLst/>
          </a:prstGeom>
          <a:noFill/>
          <a:ln>
            <a:noFill/>
          </a:ln>
        </p:spPr>
      </p:pic>
    </p:spTree>
    <p:extLst>
      <p:ext uri="{BB962C8B-B14F-4D97-AF65-F5344CB8AC3E}">
        <p14:creationId xmlns:p14="http://schemas.microsoft.com/office/powerpoint/2010/main" val="1770354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19F1FF-56CC-4794-BC13-0A8AB7D9500F}"/>
              </a:ext>
            </a:extLst>
          </p:cNvPr>
          <p:cNvGraphicFramePr>
            <a:graphicFrameLocks noChangeAspect="1"/>
          </p:cNvGraphicFramePr>
          <p:nvPr userDrawn="1">
            <p:custDataLst>
              <p:tags r:id="rId1"/>
            </p:custDataLst>
            <p:extLst>
              <p:ext uri="{D42A27DB-BD31-4B8C-83A1-F6EECF244321}">
                <p14:modId xmlns:p14="http://schemas.microsoft.com/office/powerpoint/2010/main" val="2889806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Object 1" hidden="1">
                        <a:extLst>
                          <a:ext uri="{FF2B5EF4-FFF2-40B4-BE49-F238E27FC236}">
                            <a16:creationId xmlns:a16="http://schemas.microsoft.com/office/drawing/2014/main" id="{6F19F1FF-56CC-4794-BC13-0A8AB7D95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oogle Shape;98;p15">
            <a:extLst>
              <a:ext uri="{FF2B5EF4-FFF2-40B4-BE49-F238E27FC236}">
                <a16:creationId xmlns:a16="http://schemas.microsoft.com/office/drawing/2014/main" id="{F7E94000-53A0-48AA-B77E-98CA411BCC09}"/>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6" name="Freeform 6">
            <a:extLst>
              <a:ext uri="{FF2B5EF4-FFF2-40B4-BE49-F238E27FC236}">
                <a16:creationId xmlns:a16="http://schemas.microsoft.com/office/drawing/2014/main" id="{9D849CD8-CD78-47DF-A861-48131D005576}"/>
              </a:ext>
            </a:extLst>
          </p:cNvPr>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747480"/>
          </a:solidFill>
          <a:ln w="9525">
            <a:noFill/>
            <a:round/>
            <a:headEnd/>
            <a:tailEnd/>
          </a:ln>
        </p:spPr>
        <p:txBody>
          <a:bodyPr vert="horz" wrap="square" lIns="576000" tIns="0" rIns="91440" bIns="0" numCol="1" anchor="ctr" anchorCtr="0" compatLnSpc="1">
            <a:prstTxWarp prst="textNoShape">
              <a:avLst/>
            </a:prstTxWarp>
          </a:bodyPr>
          <a:lstStyle/>
          <a:p>
            <a:endParaRPr lang="en-GB" sz="4400">
              <a:solidFill>
                <a:schemeClr val="bg1"/>
              </a:solidFill>
            </a:endParaRPr>
          </a:p>
        </p:txBody>
      </p:sp>
      <p:sp>
        <p:nvSpPr>
          <p:cNvPr id="11" name="Text Placeholder 3">
            <a:extLst>
              <a:ext uri="{FF2B5EF4-FFF2-40B4-BE49-F238E27FC236}">
                <a16:creationId xmlns:a16="http://schemas.microsoft.com/office/drawing/2014/main" id="{CB9DE0B9-6AD5-406A-B8DE-D46A003995F0}"/>
              </a:ext>
            </a:extLst>
          </p:cNvPr>
          <p:cNvSpPr>
            <a:spLocks noGrp="1"/>
          </p:cNvSpPr>
          <p:nvPr>
            <p:ph type="body" sz="quarter" idx="25" hasCustomPrompt="1"/>
          </p:nvPr>
        </p:nvSpPr>
        <p:spPr>
          <a:xfrm>
            <a:off x="601200" y="1336834"/>
            <a:ext cx="4953600" cy="771623"/>
          </a:xfrm>
        </p:spPr>
        <p:txBody>
          <a:bodyPr lIns="90000" tIns="46800" rIns="90000" bIns="46800" anchor="t" anchorCtr="0">
            <a:noAutofit/>
          </a:bodyPr>
          <a:lstStyle>
            <a:lvl1pPr>
              <a:defRPr lang="en-US" sz="4000" b="0" baseline="0" smtClean="0">
                <a:solidFill>
                  <a:schemeClr val="bg1"/>
                </a:solidFill>
                <a:latin typeface="+mn-lt"/>
                <a:ea typeface="+mj-ea"/>
                <a:cs typeface="+mj-cs"/>
              </a:defRPr>
            </a:lvl1pPr>
            <a:lvl2pPr>
              <a:defRPr lang="en-US" sz="1200" smtClean="0"/>
            </a:lvl2pPr>
            <a:lvl3pPr>
              <a:defRPr lang="en-US" sz="1200" smtClean="0"/>
            </a:lvl3pPr>
            <a:lvl4pPr>
              <a:defRPr lang="en-US" sz="1200" smtClean="0"/>
            </a:lvl4pPr>
            <a:lvl5pPr>
              <a:defRPr lang="en-AU" sz="1200"/>
            </a:lvl5pPr>
          </a:lstStyle>
          <a:p>
            <a:r>
              <a:rPr lang="en-GB" sz="4400">
                <a:solidFill>
                  <a:schemeClr val="bg1"/>
                </a:solidFill>
              </a:rPr>
              <a:t>CHAPTER X</a:t>
            </a:r>
          </a:p>
        </p:txBody>
      </p:sp>
      <p:sp>
        <p:nvSpPr>
          <p:cNvPr id="7" name="Text Placeholder 6">
            <a:extLst>
              <a:ext uri="{FF2B5EF4-FFF2-40B4-BE49-F238E27FC236}">
                <a16:creationId xmlns:a16="http://schemas.microsoft.com/office/drawing/2014/main" id="{744FC881-471C-4EF3-9FB9-B3F951E0A153}"/>
              </a:ext>
            </a:extLst>
          </p:cNvPr>
          <p:cNvSpPr>
            <a:spLocks noGrp="1"/>
          </p:cNvSpPr>
          <p:nvPr>
            <p:ph type="body" sz="quarter" idx="26" hasCustomPrompt="1"/>
          </p:nvPr>
        </p:nvSpPr>
        <p:spPr>
          <a:xfrm>
            <a:off x="601200" y="2010949"/>
            <a:ext cx="4953599" cy="641201"/>
          </a:xfrm>
        </p:spPr>
        <p:txBody>
          <a:bodyPr lIns="90000" rIns="90000">
            <a:noAutofit/>
          </a:bodyPr>
          <a:lstStyle>
            <a:lvl1pPr>
              <a:defRPr sz="3600">
                <a:solidFill>
                  <a:schemeClr val="bg1"/>
                </a:solidFill>
                <a:latin typeface="+mn-lt"/>
              </a:defRPr>
            </a:lvl1pPr>
          </a:lstStyle>
          <a:p>
            <a:pPr lvl="0"/>
            <a:r>
              <a:rPr lang="en-AU"/>
              <a:t>Topic Name</a:t>
            </a:r>
          </a:p>
        </p:txBody>
      </p:sp>
      <p:sp>
        <p:nvSpPr>
          <p:cNvPr id="4" name="Date Placeholder 3">
            <a:extLst>
              <a:ext uri="{FF2B5EF4-FFF2-40B4-BE49-F238E27FC236}">
                <a16:creationId xmlns:a16="http://schemas.microsoft.com/office/drawing/2014/main" id="{95F9C7C2-CA6A-47A0-8FD4-D989FC217F14}"/>
              </a:ext>
            </a:extLst>
          </p:cNvPr>
          <p:cNvSpPr>
            <a:spLocks noGrp="1"/>
          </p:cNvSpPr>
          <p:nvPr>
            <p:ph type="dt" sz="half" idx="27"/>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2E67D050-6F61-47E1-9ACF-50AC1264E113}"/>
              </a:ext>
            </a:extLst>
          </p:cNvPr>
          <p:cNvSpPr>
            <a:spLocks noGrp="1"/>
          </p:cNvSpPr>
          <p:nvPr>
            <p:ph type="sldNum" sz="quarter" idx="28"/>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251126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cell 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7537D60-1F9C-4B45-9925-84E4748A4A5C}"/>
              </a:ext>
            </a:extLst>
          </p:cNvPr>
          <p:cNvGraphicFramePr>
            <a:graphicFrameLocks noChangeAspect="1"/>
          </p:cNvGraphicFramePr>
          <p:nvPr userDrawn="1">
            <p:custDataLst>
              <p:tags r:id="rId1"/>
            </p:custDataLst>
            <p:extLst>
              <p:ext uri="{D42A27DB-BD31-4B8C-83A1-F6EECF244321}">
                <p14:modId xmlns:p14="http://schemas.microsoft.com/office/powerpoint/2010/main" val="53822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6" name="Object 5" hidden="1">
                        <a:extLst>
                          <a:ext uri="{FF2B5EF4-FFF2-40B4-BE49-F238E27FC236}">
                            <a16:creationId xmlns:a16="http://schemas.microsoft.com/office/drawing/2014/main" id="{47537D60-1F9C-4B45-9925-84E4748A4A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oogle Shape;98;p15">
            <a:extLst>
              <a:ext uri="{FF2B5EF4-FFF2-40B4-BE49-F238E27FC236}">
                <a16:creationId xmlns:a16="http://schemas.microsoft.com/office/drawing/2014/main" id="{E6CE116B-DE77-417F-AEF1-2E69781A5A37}"/>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1" name="Title 10">
            <a:extLst>
              <a:ext uri="{FF2B5EF4-FFF2-40B4-BE49-F238E27FC236}">
                <a16:creationId xmlns:a16="http://schemas.microsoft.com/office/drawing/2014/main" id="{99763529-8C6E-44F2-A1DC-EC8A4767FEE4}"/>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CONTENTS</a:t>
            </a:r>
            <a:endParaRPr lang="en-AU"/>
          </a:p>
        </p:txBody>
      </p:sp>
      <p:sp>
        <p:nvSpPr>
          <p:cNvPr id="7" name="Line 10">
            <a:extLst>
              <a:ext uri="{FF2B5EF4-FFF2-40B4-BE49-F238E27FC236}">
                <a16:creationId xmlns:a16="http://schemas.microsoft.com/office/drawing/2014/main" id="{769618CC-97E3-403E-A5E6-543B9FC65429}"/>
              </a:ext>
            </a:extLst>
          </p:cNvPr>
          <p:cNvSpPr>
            <a:spLocks noChangeShapeType="1"/>
          </p:cNvSpPr>
          <p:nvPr userDrawn="1"/>
        </p:nvSpPr>
        <p:spPr bwMode="auto">
          <a:xfrm>
            <a:off x="602400" y="1141200"/>
            <a:ext cx="10987200" cy="0"/>
          </a:xfrm>
          <a:prstGeom prst="line">
            <a:avLst/>
          </a:prstGeom>
          <a:noFill/>
          <a:ln w="9525">
            <a:solidFill>
              <a:srgbClr val="003C7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B37C0D19-5F75-49AC-B7F0-425A13F54948}"/>
              </a:ext>
            </a:extLst>
          </p:cNvPr>
          <p:cNvSpPr>
            <a:spLocks noGrp="1"/>
          </p:cNvSpPr>
          <p:nvPr>
            <p:ph type="dt" sz="half" idx="10"/>
          </p:nvPr>
        </p:nvSpPr>
        <p:spPr/>
        <p:txBody>
          <a:bodyPr/>
          <a:lstStyle/>
          <a:p>
            <a:r>
              <a:rPr lang="en-US"/>
              <a:t>12 October 2021</a:t>
            </a:r>
            <a:endParaRPr lang="en-AU"/>
          </a:p>
        </p:txBody>
      </p:sp>
      <p:sp>
        <p:nvSpPr>
          <p:cNvPr id="4" name="Slide Number Placeholder 3">
            <a:extLst>
              <a:ext uri="{FF2B5EF4-FFF2-40B4-BE49-F238E27FC236}">
                <a16:creationId xmlns:a16="http://schemas.microsoft.com/office/drawing/2014/main" id="{5A265112-0667-4F3B-A3EB-C8B44DB1FB8E}"/>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58935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CGCS">
    <p:bg bwMode="gray">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04CA415-8EFF-4686-A900-CBC04F67B950}"/>
              </a:ext>
            </a:extLst>
          </p:cNvPr>
          <p:cNvGraphicFramePr>
            <a:graphicFrameLocks noChangeAspect="1"/>
          </p:cNvGraphicFramePr>
          <p:nvPr userDrawn="1">
            <p:custDataLst>
              <p:tags r:id="rId1"/>
            </p:custDataLst>
            <p:extLst>
              <p:ext uri="{D42A27DB-BD31-4B8C-83A1-F6EECF244321}">
                <p14:modId xmlns:p14="http://schemas.microsoft.com/office/powerpoint/2010/main" val="296767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7" name="Object 6" hidden="1">
                        <a:extLst>
                          <a:ext uri="{FF2B5EF4-FFF2-40B4-BE49-F238E27FC236}">
                            <a16:creationId xmlns:a16="http://schemas.microsoft.com/office/drawing/2014/main" id="{B04CA415-8EFF-4686-A900-CBC04F67B9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C3C5C5-FED5-490F-8FB6-F2EB5DA92346}"/>
              </a:ext>
            </a:extLst>
          </p:cNvPr>
          <p:cNvSpPr/>
          <p:nvPr userDrawn="1">
            <p:custDataLst>
              <p:tags r:id="rId2"/>
            </p:custDataLst>
          </p:nvPr>
        </p:nvSpPr>
        <p:spPr>
          <a:xfrm>
            <a:off x="0" y="0"/>
            <a:ext cx="158750" cy="158750"/>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marL="0" lvl="0" indent="0" algn="ctr"/>
            <a:endParaRPr lang="en-US" sz="2400" b="0" i="0" baseline="0">
              <a:latin typeface="Calibri" panose="020F0502020204030204" pitchFamily="34" charset="0"/>
              <a:ea typeface="+mj-ea"/>
              <a:cs typeface="+mj-cs"/>
              <a:sym typeface="Calibri" panose="020F0502020204030204" pitchFamily="34" charset="0"/>
            </a:endParaRPr>
          </a:p>
        </p:txBody>
      </p:sp>
      <p:pic>
        <p:nvPicPr>
          <p:cNvPr id="6" name="Picture 5">
            <a:extLst>
              <a:ext uri="{FF2B5EF4-FFF2-40B4-BE49-F238E27FC236}">
                <a16:creationId xmlns:a16="http://schemas.microsoft.com/office/drawing/2014/main" id="{56C8F2EA-ECFC-4D35-8C93-16438185AB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600" y="429377"/>
            <a:ext cx="2905200" cy="484200"/>
          </a:xfrm>
          <a:prstGeom prst="rect">
            <a:avLst/>
          </a:prstGeom>
        </p:spPr>
      </p:pic>
      <p:sp>
        <p:nvSpPr>
          <p:cNvPr id="14" name="Rectangle 13">
            <a:extLst>
              <a:ext uri="{FF2B5EF4-FFF2-40B4-BE49-F238E27FC236}">
                <a16:creationId xmlns:a16="http://schemas.microsoft.com/office/drawing/2014/main" id="{D49AFDCF-A7F6-4C9E-8549-E5D08B7ACCCA}"/>
              </a:ext>
            </a:extLst>
          </p:cNvPr>
          <p:cNvSpPr/>
          <p:nvPr userDrawn="1"/>
        </p:nvSpPr>
        <p:spPr>
          <a:xfrm>
            <a:off x="0" y="3655160"/>
            <a:ext cx="3548662" cy="882145"/>
          </a:xfrm>
          <a:prstGeom prst="rect">
            <a:avLst/>
          </a:prstGeom>
          <a:solidFill>
            <a:schemeClr val="bg2">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chemeClr val="tx1"/>
              </a:solidFill>
              <a:latin typeface="+mn-lt"/>
              <a:ea typeface="+mn-ea"/>
              <a:cs typeface="+mn-cs"/>
              <a:sym typeface="+mn-lt"/>
            </a:endParaRPr>
          </a:p>
        </p:txBody>
      </p:sp>
      <p:sp>
        <p:nvSpPr>
          <p:cNvPr id="10" name="Title 9"/>
          <p:cNvSpPr>
            <a:spLocks noGrp="1"/>
          </p:cNvSpPr>
          <p:nvPr>
            <p:ph type="title" hasCustomPrompt="1"/>
          </p:nvPr>
        </p:nvSpPr>
        <p:spPr>
          <a:xfrm>
            <a:off x="272069" y="2305687"/>
            <a:ext cx="6604982" cy="866775"/>
          </a:xfrm>
          <a:noFill/>
        </p:spPr>
        <p:txBody>
          <a:bodyPr wrap="square" lIns="540000" tIns="46800" rIns="0" bIns="46800" anchor="ctr" anchorCtr="0">
            <a:normAutofit/>
          </a:bodyPr>
          <a:lstStyle>
            <a:lvl1pPr>
              <a:defRPr sz="2400" b="0">
                <a:solidFill>
                  <a:schemeClr val="tx2"/>
                </a:solidFill>
                <a:latin typeface="+mn-lt"/>
                <a:ea typeface="+mj-ea"/>
                <a:cs typeface="+mj-cs"/>
                <a:sym typeface="+mj-lt"/>
              </a:defRPr>
            </a:lvl1pPr>
          </a:lstStyle>
          <a:p>
            <a:r>
              <a:rPr lang="en-US"/>
              <a:t>Click to edit title</a:t>
            </a:r>
            <a:endParaRPr lang="en-AU"/>
          </a:p>
        </p:txBody>
      </p:sp>
      <p:sp>
        <p:nvSpPr>
          <p:cNvPr id="3" name="Subtitle 2"/>
          <p:cNvSpPr>
            <a:spLocks noGrp="1"/>
          </p:cNvSpPr>
          <p:nvPr>
            <p:ph type="subTitle" idx="1" hasCustomPrompt="1"/>
          </p:nvPr>
        </p:nvSpPr>
        <p:spPr>
          <a:xfrm>
            <a:off x="814987" y="3989960"/>
            <a:ext cx="4680000" cy="280800"/>
          </a:xfrm>
          <a:prstGeom prst="rect">
            <a:avLst/>
          </a:prstGeom>
        </p:spPr>
        <p:txBody>
          <a:bodyPr lIns="0" tIns="0" rIns="0" bIns="0" anchor="b" anchorCtr="0"/>
          <a:lstStyle>
            <a:lvl1pPr marL="0" indent="0" algn="l">
              <a:buNone/>
              <a:defRPr sz="1200" b="0">
                <a:solidFill>
                  <a:schemeClr val="tx1"/>
                </a:solidFill>
                <a:latin typeface="+mn-lt"/>
                <a:ea typeface="+mn-ea"/>
                <a:cs typeface="+mn-cs"/>
                <a:sym typeface="+mn-lt"/>
              </a:defRPr>
            </a:lvl1pPr>
            <a:lvl2pPr marL="456990" indent="0" algn="ctr">
              <a:buNone/>
              <a:defRPr>
                <a:solidFill>
                  <a:schemeClr val="tx1">
                    <a:tint val="75000"/>
                  </a:schemeClr>
                </a:solidFill>
              </a:defRPr>
            </a:lvl2pPr>
            <a:lvl3pPr marL="913980" indent="0" algn="ctr">
              <a:buNone/>
              <a:defRPr>
                <a:solidFill>
                  <a:schemeClr val="tx1">
                    <a:tint val="75000"/>
                  </a:schemeClr>
                </a:solidFill>
              </a:defRPr>
            </a:lvl3pPr>
            <a:lvl4pPr marL="1370971"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3" indent="0" algn="ctr">
              <a:buNone/>
              <a:defRPr>
                <a:solidFill>
                  <a:schemeClr val="tx1">
                    <a:tint val="75000"/>
                  </a:schemeClr>
                </a:solidFill>
              </a:defRPr>
            </a:lvl8pPr>
            <a:lvl9pPr marL="3655923" indent="0" algn="ctr">
              <a:buNone/>
              <a:defRPr>
                <a:solidFill>
                  <a:schemeClr val="tx1">
                    <a:tint val="75000"/>
                  </a:schemeClr>
                </a:solidFill>
              </a:defRPr>
            </a:lvl9pPr>
          </a:lstStyle>
          <a:p>
            <a:r>
              <a:rPr lang="en-US"/>
              <a:t>&lt;DISCUSSION DRAFT / PROGRESS REVIEW / FINAL REPORT&gt;</a:t>
            </a:r>
            <a:endParaRPr lang="en-AU"/>
          </a:p>
        </p:txBody>
      </p:sp>
      <p:sp>
        <p:nvSpPr>
          <p:cNvPr id="11" name="TextBox 10"/>
          <p:cNvSpPr txBox="1"/>
          <p:nvPr userDrawn="1"/>
        </p:nvSpPr>
        <p:spPr>
          <a:xfrm>
            <a:off x="814989" y="3730760"/>
            <a:ext cx="1537687" cy="278956"/>
          </a:xfrm>
          <a:prstGeom prst="rect">
            <a:avLst/>
          </a:prstGeom>
          <a:noFill/>
        </p:spPr>
        <p:txBody>
          <a:bodyPr wrap="none" lIns="0" tIns="0" rIns="0" bIns="0" rtlCol="0">
            <a:noAutofit/>
          </a:bodyPr>
          <a:lstStyle/>
          <a:p>
            <a:pPr algn="l" defTabSz="127004">
              <a:spcBef>
                <a:spcPts val="601"/>
              </a:spcBef>
              <a:tabLst>
                <a:tab pos="126003" algn="l"/>
                <a:tab pos="255606" algn="l"/>
                <a:tab pos="381610" algn="l"/>
                <a:tab pos="507613" algn="l"/>
              </a:tabLst>
            </a:pPr>
            <a:r>
              <a:rPr lang="en-AU" sz="1600" b="0">
                <a:solidFill>
                  <a:schemeClr val="tx1"/>
                </a:solidFill>
                <a:latin typeface="+mn-lt"/>
                <a:ea typeface="+mn-ea"/>
                <a:cs typeface="+mn-cs"/>
                <a:sym typeface="+mn-lt"/>
              </a:rPr>
              <a:t>CONFIDENTIAL</a:t>
            </a:r>
          </a:p>
        </p:txBody>
      </p:sp>
      <p:sp>
        <p:nvSpPr>
          <p:cNvPr id="21" name="Date Placeholder 4">
            <a:extLst>
              <a:ext uri="{FF2B5EF4-FFF2-40B4-BE49-F238E27FC236}">
                <a16:creationId xmlns:a16="http://schemas.microsoft.com/office/drawing/2014/main" id="{5CB270C9-E805-4502-A8BF-BBE1B35D7BC1}"/>
              </a:ext>
            </a:extLst>
          </p:cNvPr>
          <p:cNvSpPr>
            <a:spLocks noGrp="1"/>
          </p:cNvSpPr>
          <p:nvPr userDrawn="1">
            <p:ph type="dt" sz="half" idx="14"/>
          </p:nvPr>
        </p:nvSpPr>
        <p:spPr>
          <a:xfrm>
            <a:off x="813600" y="4249160"/>
            <a:ext cx="2620800" cy="255600"/>
          </a:xfrm>
        </p:spPr>
        <p:txBody>
          <a:bodyPr vert="horz" lIns="0" tIns="46800" rIns="0" bIns="46800" rtlCol="0" anchor="t" anchorCtr="0">
            <a:noAutofit/>
          </a:bodyPr>
          <a:lstStyle>
            <a:lvl1pPr>
              <a:defRPr lang="en-AU" sz="1200" b="0" smtClean="0">
                <a:solidFill>
                  <a:schemeClr val="tx1"/>
                </a:solidFill>
                <a:latin typeface="+mn-lt"/>
                <a:ea typeface="+mn-ea"/>
                <a:cs typeface="+mn-cs"/>
                <a:sym typeface="+mn-lt"/>
              </a:defRPr>
            </a:lvl1pPr>
          </a:lstStyle>
          <a:p>
            <a:pPr defTabSz="253877">
              <a:spcBef>
                <a:spcPts val="1400"/>
              </a:spcBef>
              <a:buFont typeface="Arial" pitchFamily="34" charset="0"/>
              <a:buNone/>
              <a:tabLst>
                <a:tab pos="253877" algn="l"/>
                <a:tab pos="507754" algn="l"/>
                <a:tab pos="761632" algn="l"/>
                <a:tab pos="1015509" algn="l"/>
                <a:tab pos="1269385" algn="l"/>
                <a:tab pos="1523262" algn="l"/>
                <a:tab pos="1777140" algn="l"/>
                <a:tab pos="2031018" algn="l"/>
              </a:tabLst>
            </a:pPr>
            <a:r>
              <a:rPr lang="en-US"/>
              <a:t>12 October 2021</a:t>
            </a:r>
          </a:p>
        </p:txBody>
      </p:sp>
      <p:sp>
        <p:nvSpPr>
          <p:cNvPr id="13" name="Disclaimer">
            <a:extLst>
              <a:ext uri="{FF2B5EF4-FFF2-40B4-BE49-F238E27FC236}">
                <a16:creationId xmlns:a16="http://schemas.microsoft.com/office/drawing/2014/main" id="{EBFACBB8-C581-4A1F-BDA3-1147BAEC96DD}"/>
              </a:ext>
            </a:extLst>
          </p:cNvPr>
          <p:cNvSpPr txBox="1"/>
          <p:nvPr userDrawn="1"/>
        </p:nvSpPr>
        <p:spPr bwMode="gray">
          <a:xfrm>
            <a:off x="813600" y="6364800"/>
            <a:ext cx="7043138" cy="123111"/>
          </a:xfrm>
          <a:prstGeom prst="rect">
            <a:avLst/>
          </a:prstGeom>
          <a:noFill/>
        </p:spPr>
        <p:txBody>
          <a:bodyPr vert="horz" wrap="square" lIns="0" tIns="0" rIns="0" bIns="0" rtlCol="0" anchor="t">
            <a:spAutoFit/>
          </a:bodyPr>
          <a:lstStyle/>
          <a:p>
            <a:pPr marL="0" marR="0" lvl="0" indent="0" algn="l" defTabSz="127004" rtl="0" eaLnBrk="1" fontAlgn="auto" latinLnBrk="0" hangingPunct="1">
              <a:lnSpc>
                <a:spcPct val="100000"/>
              </a:lnSpc>
              <a:spcBef>
                <a:spcPts val="0"/>
              </a:spcBef>
              <a:spcAft>
                <a:spcPts val="0"/>
              </a:spcAft>
              <a:buClrTx/>
              <a:buSzTx/>
              <a:buFontTx/>
              <a:buNone/>
              <a:tabLst>
                <a:tab pos="126003" algn="l"/>
                <a:tab pos="255606" algn="l"/>
                <a:tab pos="381610" algn="l"/>
                <a:tab pos="507613" algn="l"/>
              </a:tabLst>
              <a:defRPr/>
            </a:pPr>
            <a:r>
              <a:rPr lang="en-AU" sz="800">
                <a:solidFill>
                  <a:schemeClr val="tx1"/>
                </a:solidFill>
                <a:latin typeface="+mn-lt"/>
                <a:ea typeface="+mn-ea"/>
                <a:cs typeface="+mn-cs"/>
                <a:sym typeface="+mn-lt"/>
              </a:rPr>
              <a:t>Copyright © 2020 Ernst &amp; Young Australia. All Rights Reserved. Liability limited by a scheme approved under Professional Standards Legislation.</a:t>
            </a:r>
          </a:p>
        </p:txBody>
      </p:sp>
      <p:pic>
        <p:nvPicPr>
          <p:cNvPr id="17" name="Google Shape;84;p13">
            <a:extLst>
              <a:ext uri="{FF2B5EF4-FFF2-40B4-BE49-F238E27FC236}">
                <a16:creationId xmlns:a16="http://schemas.microsoft.com/office/drawing/2014/main" id="{BC8FDFD1-710B-4845-B67B-6A87B3392A8E}"/>
              </a:ext>
            </a:extLst>
          </p:cNvPr>
          <p:cNvPicPr preferRelativeResize="0"/>
          <p:nvPr userDrawn="1"/>
        </p:nvPicPr>
        <p:blipFill rotWithShape="1">
          <a:blip r:embed="rId7">
            <a:alphaModFix/>
          </a:blip>
          <a:srcRect l="69611"/>
          <a:stretch/>
        </p:blipFill>
        <p:spPr>
          <a:xfrm>
            <a:off x="9661676" y="1104902"/>
            <a:ext cx="2530324" cy="4841321"/>
          </a:xfrm>
          <a:prstGeom prst="rect">
            <a:avLst/>
          </a:prstGeom>
          <a:noFill/>
          <a:ln>
            <a:noFill/>
          </a:ln>
        </p:spPr>
      </p:pic>
    </p:spTree>
    <p:extLst>
      <p:ext uri="{BB962C8B-B14F-4D97-AF65-F5344CB8AC3E}">
        <p14:creationId xmlns:p14="http://schemas.microsoft.com/office/powerpoint/2010/main" val="1327091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Lea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2520671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oogle Shape;98;p15">
            <a:extLst>
              <a:ext uri="{FF2B5EF4-FFF2-40B4-BE49-F238E27FC236}">
                <a16:creationId xmlns:a16="http://schemas.microsoft.com/office/drawing/2014/main" id="{0AE69103-AA35-46CC-BD99-9EC334EA8CE1}"/>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3" name="Content Placeholder 2"/>
          <p:cNvSpPr>
            <a:spLocks noGrp="1"/>
          </p:cNvSpPr>
          <p:nvPr>
            <p:ph idx="1"/>
          </p:nvPr>
        </p:nvSpPr>
        <p:spPr bwMode="gray">
          <a:xfrm>
            <a:off x="2208000" y="1875600"/>
            <a:ext cx="7776000" cy="4104000"/>
          </a:xfrm>
          <a:prstGeom prst="rect">
            <a:avLst/>
          </a:prstGeom>
        </p:spPr>
        <p:txBody>
          <a:bodyPr/>
          <a:lstStyle>
            <a:lvl1pPr>
              <a:defRPr>
                <a:solidFill>
                  <a:schemeClr val="tx1"/>
                </a:solidFill>
                <a:latin typeface="+mn-lt"/>
                <a:ea typeface="+mn-ea"/>
                <a:cs typeface="+mn-cs"/>
                <a:sym typeface="+mn-lt"/>
              </a:defRPr>
            </a:lvl1pPr>
            <a:lvl2pPr>
              <a:defRPr>
                <a:solidFill>
                  <a:schemeClr val="tx1"/>
                </a:solidFill>
                <a:latin typeface="+mn-lt"/>
                <a:ea typeface="+mn-ea"/>
                <a:cs typeface="+mn-cs"/>
                <a:sym typeface="+mn-lt"/>
              </a:defRPr>
            </a:lvl2pPr>
            <a:lvl3pPr>
              <a:defRPr>
                <a:solidFill>
                  <a:schemeClr val="tx1"/>
                </a:solidFill>
                <a:latin typeface="+mn-lt"/>
                <a:ea typeface="+mn-ea"/>
                <a:cs typeface="+mn-cs"/>
                <a:sym typeface="+mn-lt"/>
              </a:defRPr>
            </a:lvl3pPr>
            <a:lvl4pPr>
              <a:defRPr>
                <a:solidFill>
                  <a:schemeClr val="tx1"/>
                </a:solidFill>
                <a:latin typeface="+mn-lt"/>
                <a:ea typeface="+mn-ea"/>
                <a:cs typeface="+mn-cs"/>
                <a:sym typeface="+mn-lt"/>
              </a:defRPr>
            </a:lvl4pPr>
            <a:lvl5pPr>
              <a:defRPr>
                <a:solidFill>
                  <a:schemeClr val="tx1"/>
                </a:solidFill>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13" name="LEADIN">
            <a:extLst>
              <a:ext uri="{FF2B5EF4-FFF2-40B4-BE49-F238E27FC236}">
                <a16:creationId xmlns:a16="http://schemas.microsoft.com/office/drawing/2014/main" id="{1C78AB6A-8FE0-4315-BABF-C04AF2B94545}"/>
              </a:ext>
            </a:extLst>
          </p:cNvPr>
          <p:cNvSpPr>
            <a:spLocks noGrp="1"/>
          </p:cNvSpPr>
          <p:nvPr>
            <p:ph type="body" sz="quarter" idx="17" hasCustomPrompt="1"/>
          </p:nvPr>
        </p:nvSpPr>
        <p:spPr bwMode="gray">
          <a:xfrm>
            <a:off x="602400" y="133200"/>
            <a:ext cx="10987200" cy="1008000"/>
          </a:xfrm>
          <a:prstGeom prst="rect">
            <a:avLst/>
          </a:prstGeom>
          <a:noFill/>
          <a:ln w="9525">
            <a:noFill/>
          </a:ln>
        </p:spPr>
        <p:txBody>
          <a:bodyPr lIns="46800" tIns="46800" rIns="46800" bIns="46800" anchor="ctr" anchorCtr="0">
            <a:normAutofit/>
          </a:bodyPr>
          <a:lstStyle>
            <a:lvl1pPr>
              <a:spcBef>
                <a:spcPts val="0"/>
              </a:spcBef>
              <a:defRPr sz="2400">
                <a:solidFill>
                  <a:schemeClr val="tx2"/>
                </a:solidFill>
                <a:latin typeface="+mn-lt"/>
                <a:ea typeface="+mn-ea"/>
                <a:cs typeface="+mn-cs"/>
                <a:sym typeface="+mn-lt"/>
              </a:defRPr>
            </a:lvl1pPr>
          </a:lstStyle>
          <a:p>
            <a:pPr lvl="0"/>
            <a:r>
              <a:rPr lang="en-AU"/>
              <a:t>&lt;Lead-in&gt;</a:t>
            </a:r>
          </a:p>
        </p:txBody>
      </p:sp>
      <p:sp>
        <p:nvSpPr>
          <p:cNvPr id="5" name="Date Placeholder 4">
            <a:extLst>
              <a:ext uri="{FF2B5EF4-FFF2-40B4-BE49-F238E27FC236}">
                <a16:creationId xmlns:a16="http://schemas.microsoft.com/office/drawing/2014/main" id="{4405CE48-2E24-49C8-BEBF-F12319764115}"/>
              </a:ext>
            </a:extLst>
          </p:cNvPr>
          <p:cNvSpPr>
            <a:spLocks noGrp="1"/>
          </p:cNvSpPr>
          <p:nvPr>
            <p:ph type="dt" sz="half" idx="18"/>
          </p:nvPr>
        </p:nvSpPr>
        <p:spPr/>
        <p:txBody>
          <a:bodyPr/>
          <a:lstStyle/>
          <a:p>
            <a:r>
              <a:rPr lang="en-US"/>
              <a:t>12 October 2021</a:t>
            </a:r>
            <a:endParaRPr lang="en-AU"/>
          </a:p>
        </p:txBody>
      </p:sp>
      <p:sp>
        <p:nvSpPr>
          <p:cNvPr id="6" name="Slide Number Placeholder 5">
            <a:extLst>
              <a:ext uri="{FF2B5EF4-FFF2-40B4-BE49-F238E27FC236}">
                <a16:creationId xmlns:a16="http://schemas.microsoft.com/office/drawing/2014/main" id="{9AB7EABE-3A10-4D93-BE1E-7B91E6CCC2BA}"/>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cxnSp>
        <p:nvCxnSpPr>
          <p:cNvPr id="7" name="Straight Connector 6">
            <a:extLst>
              <a:ext uri="{FF2B5EF4-FFF2-40B4-BE49-F238E27FC236}">
                <a16:creationId xmlns:a16="http://schemas.microsoft.com/office/drawing/2014/main" id="{76AE54DF-D23E-4B57-A8C1-02BA4BDEFB12}"/>
              </a:ext>
            </a:extLst>
          </p:cNvPr>
          <p:cNvCxnSpPr>
            <a:cxnSpLocks/>
          </p:cNvCxnSpPr>
          <p:nvPr userDrawn="1"/>
        </p:nvCxnSpPr>
        <p:spPr>
          <a:xfrm>
            <a:off x="602400" y="1141200"/>
            <a:ext cx="10987200" cy="0"/>
          </a:xfrm>
          <a:prstGeom prst="line">
            <a:avLst/>
          </a:prstGeom>
          <a:ln>
            <a:solidFill>
              <a:srgbClr val="003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1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B08C66-5EA7-4F6F-8815-6C47B4812C8F}"/>
              </a:ext>
            </a:extLst>
          </p:cNvPr>
          <p:cNvGraphicFramePr>
            <a:graphicFrameLocks noChangeAspect="1"/>
          </p:cNvGraphicFramePr>
          <p:nvPr userDrawn="1">
            <p:custDataLst>
              <p:tags r:id="rId1"/>
            </p:custDataLst>
            <p:extLst>
              <p:ext uri="{D42A27DB-BD31-4B8C-83A1-F6EECF244321}">
                <p14:modId xmlns:p14="http://schemas.microsoft.com/office/powerpoint/2010/main" val="2664206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D3B08C66-5EA7-4F6F-8815-6C47B4812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98;p15">
            <a:extLst>
              <a:ext uri="{FF2B5EF4-FFF2-40B4-BE49-F238E27FC236}">
                <a16:creationId xmlns:a16="http://schemas.microsoft.com/office/drawing/2014/main" id="{4A81B79E-5AA5-4471-A9FD-148CFAEDA73C}"/>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5" name="Title 14">
            <a:extLst>
              <a:ext uri="{FF2B5EF4-FFF2-40B4-BE49-F238E27FC236}">
                <a16:creationId xmlns:a16="http://schemas.microsoft.com/office/drawing/2014/main" id="{41208071-AD34-4EBE-BF8D-A015C26613B4}"/>
              </a:ext>
            </a:extLst>
          </p:cNvPr>
          <p:cNvSpPr>
            <a:spLocks noGrp="1"/>
          </p:cNvSpPr>
          <p:nvPr>
            <p:ph type="title" hasCustomPrompt="1"/>
          </p:nvPr>
        </p:nvSpPr>
        <p:spPr>
          <a:xfrm>
            <a:off x="602400" y="1141200"/>
            <a:ext cx="10987200" cy="396000"/>
          </a:xfrm>
        </p:spPr>
        <p:txBody>
          <a:bodyPr/>
          <a:lstStyle>
            <a:lvl1pPr>
              <a:defRPr>
                <a:latin typeface="+mn-lt"/>
                <a:ea typeface="+mj-ea"/>
                <a:cs typeface="+mj-cs"/>
                <a:sym typeface="+mj-lt"/>
              </a:defRPr>
            </a:lvl1pPr>
          </a:lstStyle>
          <a:p>
            <a:r>
              <a:rPr lang="en-US"/>
              <a:t>CLICK TO EDIT TITLE</a:t>
            </a:r>
            <a:endParaRPr lang="en-AU"/>
          </a:p>
        </p:txBody>
      </p:sp>
      <p:sp>
        <p:nvSpPr>
          <p:cNvPr id="18" name="Content Placeholder 2">
            <a:extLst>
              <a:ext uri="{FF2B5EF4-FFF2-40B4-BE49-F238E27FC236}">
                <a16:creationId xmlns:a16="http://schemas.microsoft.com/office/drawing/2014/main" id="{29FD8DFA-8DEF-4DF5-B471-8BF6753116C0}"/>
              </a:ext>
            </a:extLst>
          </p:cNvPr>
          <p:cNvSpPr>
            <a:spLocks noGrp="1"/>
          </p:cNvSpPr>
          <p:nvPr>
            <p:ph idx="1"/>
          </p:nvPr>
        </p:nvSpPr>
        <p:spPr bwMode="gray">
          <a:xfrm>
            <a:off x="2208000" y="1875600"/>
            <a:ext cx="7776000" cy="4104000"/>
          </a:xfrm>
          <a:prstGeom prst="rect">
            <a:avLst/>
          </a:prstGeom>
        </p:spPr>
        <p:txBody>
          <a:bodyPr/>
          <a:lstStyle>
            <a:lvl1pPr>
              <a:defRPr>
                <a:latin typeface="+mn-lt"/>
                <a:ea typeface="+mn-ea"/>
                <a:cs typeface="+mn-cs"/>
                <a:sym typeface="+mn-lt"/>
              </a:defRPr>
            </a:lvl1pPr>
            <a:lvl2pPr>
              <a:defRPr>
                <a:latin typeface="+mn-lt"/>
                <a:ea typeface="+mn-ea"/>
                <a:cs typeface="+mn-cs"/>
                <a:sym typeface="+mn-lt"/>
              </a:defRPr>
            </a:lvl2pPr>
            <a:lvl3pPr>
              <a:defRPr>
                <a:latin typeface="+mn-lt"/>
                <a:ea typeface="+mn-ea"/>
                <a:cs typeface="+mn-cs"/>
                <a:sym typeface="+mn-lt"/>
              </a:defRPr>
            </a:lvl3pPr>
            <a:lvl4pPr>
              <a:defRPr>
                <a:latin typeface="+mn-lt"/>
                <a:ea typeface="+mn-ea"/>
                <a:cs typeface="+mn-cs"/>
                <a:sym typeface="+mn-lt"/>
              </a:defRPr>
            </a:lvl4pPr>
            <a:lvl5pPr>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Line 10">
            <a:extLst>
              <a:ext uri="{FF2B5EF4-FFF2-40B4-BE49-F238E27FC236}">
                <a16:creationId xmlns:a16="http://schemas.microsoft.com/office/drawing/2014/main" id="{580A3B5B-6BA1-4970-85D5-4D2305119F6D}"/>
              </a:ext>
            </a:extLst>
          </p:cNvPr>
          <p:cNvSpPr>
            <a:spLocks noChangeShapeType="1"/>
          </p:cNvSpPr>
          <p:nvPr userDrawn="1"/>
        </p:nvSpPr>
        <p:spPr bwMode="auto">
          <a:xfrm>
            <a:off x="602400" y="1141200"/>
            <a:ext cx="10987200" cy="0"/>
          </a:xfrm>
          <a:prstGeom prst="line">
            <a:avLst/>
          </a:prstGeom>
          <a:noFill/>
          <a:ln w="9525">
            <a:solidFill>
              <a:srgbClr val="003C7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DA976769-95E9-4F1F-B76E-68932F1F0C53}"/>
              </a:ext>
            </a:extLst>
          </p:cNvPr>
          <p:cNvSpPr>
            <a:spLocks noGrp="1"/>
          </p:cNvSpPr>
          <p:nvPr>
            <p:ph type="dt" sz="half" idx="10"/>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D2C6B3A4-5B2C-4F2B-9DC4-49AA146DEFBB}"/>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84070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CE1A00-C390-48D6-99CE-E11420309FE5}"/>
              </a:ext>
            </a:extLst>
          </p:cNvPr>
          <p:cNvGraphicFramePr>
            <a:graphicFrameLocks noChangeAspect="1"/>
          </p:cNvGraphicFramePr>
          <p:nvPr userDrawn="1">
            <p:custDataLst>
              <p:tags r:id="rId1"/>
            </p:custDataLst>
            <p:extLst>
              <p:ext uri="{D42A27DB-BD31-4B8C-83A1-F6EECF244321}">
                <p14:modId xmlns:p14="http://schemas.microsoft.com/office/powerpoint/2010/main" val="3989497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ABCE1A00-C390-48D6-99CE-E11420309F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oogle Shape;98;p15">
            <a:extLst>
              <a:ext uri="{FF2B5EF4-FFF2-40B4-BE49-F238E27FC236}">
                <a16:creationId xmlns:a16="http://schemas.microsoft.com/office/drawing/2014/main" id="{CB45309E-41D1-446A-BBA8-1EEF9E20303D}"/>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3" name="Content Placeholder 2"/>
          <p:cNvSpPr>
            <a:spLocks noGrp="1"/>
          </p:cNvSpPr>
          <p:nvPr>
            <p:ph sz="half" idx="1"/>
          </p:nvPr>
        </p:nvSpPr>
        <p:spPr bwMode="gray">
          <a:xfrm>
            <a:off x="2208000" y="2127600"/>
            <a:ext cx="3795692" cy="3852000"/>
          </a:xfrm>
          <a:prstGeom prst="rect">
            <a:avLst/>
          </a:prstGeom>
        </p:spPr>
        <p:txBody>
          <a:bodyPr/>
          <a:lstStyle>
            <a:lvl1pPr>
              <a:defRPr sz="1401">
                <a:solidFill>
                  <a:schemeClr val="tx1"/>
                </a:solidFill>
                <a:latin typeface="+mn-lt"/>
                <a:ea typeface="+mn-ea"/>
                <a:cs typeface="+mn-cs"/>
                <a:sym typeface="+mn-lt"/>
              </a:defRPr>
            </a:lvl1pPr>
            <a:lvl2pPr>
              <a:defRPr sz="1401">
                <a:solidFill>
                  <a:schemeClr val="tx1"/>
                </a:solidFill>
                <a:latin typeface="+mn-lt"/>
                <a:ea typeface="+mn-ea"/>
                <a:cs typeface="+mn-cs"/>
                <a:sym typeface="+mn-lt"/>
              </a:defRPr>
            </a:lvl2pPr>
            <a:lvl3pPr>
              <a:defRPr sz="1401">
                <a:solidFill>
                  <a:schemeClr val="tx1"/>
                </a:solidFill>
                <a:latin typeface="+mn-lt"/>
                <a:ea typeface="+mn-ea"/>
                <a:cs typeface="+mn-cs"/>
                <a:sym typeface="+mn-lt"/>
              </a:defRPr>
            </a:lvl3pPr>
            <a:lvl4pPr>
              <a:defRPr sz="1401">
                <a:solidFill>
                  <a:schemeClr val="tx1"/>
                </a:solidFill>
                <a:latin typeface="+mn-lt"/>
                <a:ea typeface="+mn-ea"/>
                <a:cs typeface="+mn-cs"/>
                <a:sym typeface="+mn-lt"/>
              </a:defRPr>
            </a:lvl4pPr>
            <a:lvl5pPr>
              <a:defRPr sz="1401">
                <a:solidFill>
                  <a:schemeClr val="tx1"/>
                </a:solidFill>
                <a:latin typeface="+mn-lt"/>
                <a:ea typeface="+mn-ea"/>
                <a:cs typeface="+mn-cs"/>
                <a:sym typeface="+mn-lt"/>
              </a:defRPr>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bwMode="gray">
          <a:xfrm>
            <a:off x="6189785" y="2127600"/>
            <a:ext cx="3794215" cy="3852000"/>
          </a:xfrm>
          <a:prstGeom prst="rect">
            <a:avLst/>
          </a:prstGeom>
        </p:spPr>
        <p:txBody>
          <a:bodyPr/>
          <a:lstStyle>
            <a:lvl1pPr>
              <a:defRPr sz="1401">
                <a:solidFill>
                  <a:schemeClr val="tx1"/>
                </a:solidFill>
                <a:latin typeface="+mn-lt"/>
                <a:ea typeface="+mn-ea"/>
                <a:cs typeface="+mn-cs"/>
                <a:sym typeface="+mn-lt"/>
              </a:defRPr>
            </a:lvl1pPr>
            <a:lvl2pPr>
              <a:defRPr sz="1401">
                <a:solidFill>
                  <a:schemeClr val="tx1"/>
                </a:solidFill>
                <a:latin typeface="+mn-lt"/>
                <a:ea typeface="+mn-ea"/>
                <a:cs typeface="+mn-cs"/>
                <a:sym typeface="+mn-lt"/>
              </a:defRPr>
            </a:lvl2pPr>
            <a:lvl3pPr>
              <a:defRPr sz="1401">
                <a:solidFill>
                  <a:schemeClr val="tx1"/>
                </a:solidFill>
                <a:latin typeface="+mn-lt"/>
                <a:ea typeface="+mn-ea"/>
                <a:cs typeface="+mn-cs"/>
                <a:sym typeface="+mn-lt"/>
              </a:defRPr>
            </a:lvl3pPr>
            <a:lvl4pPr>
              <a:defRPr sz="1401">
                <a:solidFill>
                  <a:schemeClr val="tx1"/>
                </a:solidFill>
                <a:latin typeface="+mn-lt"/>
                <a:ea typeface="+mn-ea"/>
                <a:cs typeface="+mn-cs"/>
                <a:sym typeface="+mn-lt"/>
              </a:defRPr>
            </a:lvl4pPr>
            <a:lvl5pPr>
              <a:defRPr sz="1401">
                <a:solidFill>
                  <a:schemeClr val="tx1"/>
                </a:solidFill>
                <a:latin typeface="+mn-lt"/>
                <a:ea typeface="+mn-ea"/>
                <a:cs typeface="+mn-cs"/>
                <a:sym typeface="+mn-lt"/>
              </a:defRPr>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a:extLst>
              <a:ext uri="{FF2B5EF4-FFF2-40B4-BE49-F238E27FC236}">
                <a16:creationId xmlns:a16="http://schemas.microsoft.com/office/drawing/2014/main" id="{181D1927-05FF-426B-BF53-EE2AD836985D}"/>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11" name="LEADIN">
            <a:extLst>
              <a:ext uri="{FF2B5EF4-FFF2-40B4-BE49-F238E27FC236}">
                <a16:creationId xmlns:a16="http://schemas.microsoft.com/office/drawing/2014/main" id="{4197099D-3FE5-4911-BB5E-7463C0900B15}"/>
              </a:ext>
            </a:extLst>
          </p:cNvPr>
          <p:cNvSpPr>
            <a:spLocks noGrp="1"/>
          </p:cNvSpPr>
          <p:nvPr>
            <p:ph type="body" sz="quarter" idx="17" hasCustomPrompt="1"/>
          </p:nvPr>
        </p:nvSpPr>
        <p:spPr bwMode="gray">
          <a:xfrm>
            <a:off x="602400" y="133200"/>
            <a:ext cx="10987200" cy="1008000"/>
          </a:xfrm>
          <a:prstGeom prst="rect">
            <a:avLst/>
          </a:prstGeom>
          <a:noFill/>
          <a:ln w="9525">
            <a:noFill/>
          </a:ln>
        </p:spPr>
        <p:txBody>
          <a:bodyPr lIns="46800" tIns="90000" rIns="46800" bIns="90000" anchor="ctr" anchorCtr="0">
            <a:normAutofit/>
          </a:bodyPr>
          <a:lstStyle>
            <a:lvl1pPr>
              <a:spcBef>
                <a:spcPts val="0"/>
              </a:spcBef>
              <a:defRPr sz="2400">
                <a:solidFill>
                  <a:schemeClr val="tx2"/>
                </a:solidFill>
                <a:latin typeface="+mn-lt"/>
                <a:ea typeface="+mn-ea"/>
                <a:cs typeface="+mn-cs"/>
                <a:sym typeface="+mn-lt"/>
              </a:defRPr>
            </a:lvl1pPr>
          </a:lstStyle>
          <a:p>
            <a:pPr lvl="0"/>
            <a:r>
              <a:rPr lang="en-AU"/>
              <a:t>&lt;Lead-in&gt;</a:t>
            </a:r>
          </a:p>
        </p:txBody>
      </p:sp>
      <p:sp>
        <p:nvSpPr>
          <p:cNvPr id="6" name="Date Placeholder 5">
            <a:extLst>
              <a:ext uri="{FF2B5EF4-FFF2-40B4-BE49-F238E27FC236}">
                <a16:creationId xmlns:a16="http://schemas.microsoft.com/office/drawing/2014/main" id="{078BA439-7957-4AB2-93A4-122635A0284F}"/>
              </a:ext>
            </a:extLst>
          </p:cNvPr>
          <p:cNvSpPr>
            <a:spLocks noGrp="1"/>
          </p:cNvSpPr>
          <p:nvPr>
            <p:ph type="dt" sz="half" idx="18"/>
          </p:nvPr>
        </p:nvSpPr>
        <p:spPr/>
        <p:txBody>
          <a:bodyPr/>
          <a:lstStyle/>
          <a:p>
            <a:r>
              <a:rPr lang="en-US"/>
              <a:t>12 October 2021</a:t>
            </a:r>
            <a:endParaRPr lang="en-AU"/>
          </a:p>
        </p:txBody>
      </p:sp>
      <p:sp>
        <p:nvSpPr>
          <p:cNvPr id="7" name="Slide Number Placeholder 6">
            <a:extLst>
              <a:ext uri="{FF2B5EF4-FFF2-40B4-BE49-F238E27FC236}">
                <a16:creationId xmlns:a16="http://schemas.microsoft.com/office/drawing/2014/main" id="{B5D15B51-42BF-4692-B227-1447CDE36089}"/>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cxnSp>
        <p:nvCxnSpPr>
          <p:cNvPr id="10" name="Straight Connector 9">
            <a:extLst>
              <a:ext uri="{FF2B5EF4-FFF2-40B4-BE49-F238E27FC236}">
                <a16:creationId xmlns:a16="http://schemas.microsoft.com/office/drawing/2014/main" id="{FF7653FD-BC07-4A62-B54C-85DAC6CCCD5E}"/>
              </a:ext>
            </a:extLst>
          </p:cNvPr>
          <p:cNvCxnSpPr>
            <a:cxnSpLocks/>
          </p:cNvCxnSpPr>
          <p:nvPr userDrawn="1"/>
        </p:nvCxnSpPr>
        <p:spPr>
          <a:xfrm>
            <a:off x="602400" y="1141200"/>
            <a:ext cx="10987200" cy="0"/>
          </a:xfrm>
          <a:prstGeom prst="line">
            <a:avLst/>
          </a:prstGeom>
          <a:ln>
            <a:solidFill>
              <a:srgbClr val="003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2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xt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717711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Google Shape;98;p15">
            <a:extLst>
              <a:ext uri="{FF2B5EF4-FFF2-40B4-BE49-F238E27FC236}">
                <a16:creationId xmlns:a16="http://schemas.microsoft.com/office/drawing/2014/main" id="{04A5C934-2861-4F9F-8947-E4B1546EBCB5}"/>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3" name="Content Placeholder 2"/>
          <p:cNvSpPr>
            <a:spLocks noGrp="1"/>
          </p:cNvSpPr>
          <p:nvPr>
            <p:ph idx="1" hasCustomPrompt="1"/>
          </p:nvPr>
        </p:nvSpPr>
        <p:spPr bwMode="gray">
          <a:xfrm>
            <a:off x="2208000" y="1875600"/>
            <a:ext cx="7776000" cy="1671566"/>
          </a:xfrm>
          <a:prstGeom prst="rect">
            <a:avLst/>
          </a:prstGeom>
          <a:ln w="28575">
            <a:solidFill>
              <a:srgbClr val="C4C4CD"/>
            </a:solidFill>
          </a:ln>
        </p:spPr>
        <p:txBody>
          <a:bodyPr lIns="180000" tIns="180000" rIns="180000" bIns="180000">
            <a:spAutoFit/>
          </a:bodyPr>
          <a:lstStyle>
            <a:lvl1pPr>
              <a:defRPr>
                <a:solidFill>
                  <a:schemeClr val="tx1"/>
                </a:solidFill>
                <a:latin typeface="+mn-lt"/>
                <a:ea typeface="+mn-ea"/>
                <a:cs typeface="+mn-cs"/>
                <a:sym typeface="+mn-lt"/>
              </a:defRPr>
            </a:lvl1pPr>
            <a:lvl2pPr>
              <a:defRPr>
                <a:solidFill>
                  <a:schemeClr val="tx1"/>
                </a:solidFill>
                <a:latin typeface="+mn-lt"/>
                <a:ea typeface="+mn-ea"/>
                <a:cs typeface="+mn-cs"/>
                <a:sym typeface="+mn-lt"/>
              </a:defRPr>
            </a:lvl2pPr>
            <a:lvl3pPr>
              <a:defRPr>
                <a:solidFill>
                  <a:schemeClr val="tx1"/>
                </a:solidFill>
                <a:latin typeface="+mn-lt"/>
                <a:ea typeface="+mn-ea"/>
                <a:cs typeface="+mn-cs"/>
                <a:sym typeface="+mn-lt"/>
              </a:defRPr>
            </a:lvl3pPr>
            <a:lvl4pPr>
              <a:defRPr>
                <a:solidFill>
                  <a:schemeClr val="tx1"/>
                </a:solidFill>
                <a:latin typeface="+mn-lt"/>
                <a:ea typeface="+mn-ea"/>
                <a:cs typeface="+mn-cs"/>
                <a:sym typeface="+mn-lt"/>
              </a:defRPr>
            </a:lvl4pPr>
            <a:lvl5pPr>
              <a:defRPr>
                <a:solidFill>
                  <a:schemeClr val="tx1"/>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9" name="LEADIN">
            <a:extLst>
              <a:ext uri="{FF2B5EF4-FFF2-40B4-BE49-F238E27FC236}">
                <a16:creationId xmlns:a16="http://schemas.microsoft.com/office/drawing/2014/main" id="{142F87D4-34D3-4356-A5F3-2A9ACC35D187}"/>
              </a:ext>
            </a:extLst>
          </p:cNvPr>
          <p:cNvSpPr>
            <a:spLocks noGrp="1"/>
          </p:cNvSpPr>
          <p:nvPr>
            <p:ph type="body" sz="quarter" idx="17" hasCustomPrompt="1"/>
          </p:nvPr>
        </p:nvSpPr>
        <p:spPr bwMode="gray">
          <a:xfrm>
            <a:off x="602400" y="133200"/>
            <a:ext cx="10987200" cy="1008000"/>
          </a:xfrm>
          <a:prstGeom prst="rect">
            <a:avLst/>
          </a:prstGeom>
          <a:noFill/>
          <a:ln w="9525">
            <a:noFill/>
          </a:ln>
        </p:spPr>
        <p:txBody>
          <a:bodyPr lIns="46800" tIns="90000" rIns="46800" bIns="90000" anchor="ctr" anchorCtr="0">
            <a:normAutofit/>
          </a:bodyPr>
          <a:lstStyle>
            <a:lvl1pPr>
              <a:spcBef>
                <a:spcPts val="0"/>
              </a:spcBef>
              <a:defRPr sz="2400">
                <a:solidFill>
                  <a:schemeClr val="tx2"/>
                </a:solidFill>
                <a:latin typeface="+mn-lt"/>
                <a:ea typeface="+mn-ea"/>
                <a:cs typeface="+mn-cs"/>
                <a:sym typeface="+mn-lt"/>
              </a:defRPr>
            </a:lvl1pPr>
          </a:lstStyle>
          <a:p>
            <a:pPr lvl="0"/>
            <a:r>
              <a:rPr lang="en-AU"/>
              <a:t>Context &amp; Purpose</a:t>
            </a:r>
          </a:p>
        </p:txBody>
      </p:sp>
      <p:sp>
        <p:nvSpPr>
          <p:cNvPr id="5" name="Date Placeholder 4">
            <a:extLst>
              <a:ext uri="{FF2B5EF4-FFF2-40B4-BE49-F238E27FC236}">
                <a16:creationId xmlns:a16="http://schemas.microsoft.com/office/drawing/2014/main" id="{9FB84B23-3F6E-4A34-9AB8-3269335DB394}"/>
              </a:ext>
            </a:extLst>
          </p:cNvPr>
          <p:cNvSpPr>
            <a:spLocks noGrp="1"/>
          </p:cNvSpPr>
          <p:nvPr>
            <p:ph type="dt" sz="half" idx="18"/>
          </p:nvPr>
        </p:nvSpPr>
        <p:spPr/>
        <p:txBody>
          <a:bodyPr/>
          <a:lstStyle/>
          <a:p>
            <a:r>
              <a:rPr lang="en-US"/>
              <a:t>12 October 2021</a:t>
            </a:r>
            <a:endParaRPr lang="en-AU"/>
          </a:p>
        </p:txBody>
      </p:sp>
      <p:sp>
        <p:nvSpPr>
          <p:cNvPr id="6" name="Slide Number Placeholder 5">
            <a:extLst>
              <a:ext uri="{FF2B5EF4-FFF2-40B4-BE49-F238E27FC236}">
                <a16:creationId xmlns:a16="http://schemas.microsoft.com/office/drawing/2014/main" id="{F75488F0-8418-48E6-B580-314212637BBD}"/>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cxnSp>
        <p:nvCxnSpPr>
          <p:cNvPr id="10" name="Straight Connector 9">
            <a:extLst>
              <a:ext uri="{FF2B5EF4-FFF2-40B4-BE49-F238E27FC236}">
                <a16:creationId xmlns:a16="http://schemas.microsoft.com/office/drawing/2014/main" id="{046EFE80-7426-4C1F-A24D-2084CAC854C7}"/>
              </a:ext>
            </a:extLst>
          </p:cNvPr>
          <p:cNvCxnSpPr>
            <a:cxnSpLocks/>
          </p:cNvCxnSpPr>
          <p:nvPr userDrawn="1"/>
        </p:nvCxnSpPr>
        <p:spPr>
          <a:xfrm>
            <a:off x="602400" y="1141200"/>
            <a:ext cx="10987200" cy="0"/>
          </a:xfrm>
          <a:prstGeom prst="line">
            <a:avLst/>
          </a:prstGeom>
          <a:ln>
            <a:solidFill>
              <a:srgbClr val="003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5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2577600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oogle Shape;98;p15">
            <a:extLst>
              <a:ext uri="{FF2B5EF4-FFF2-40B4-BE49-F238E27FC236}">
                <a16:creationId xmlns:a16="http://schemas.microsoft.com/office/drawing/2014/main" id="{B1C069B8-16C2-4FEF-9C56-C38CB18C780C}"/>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8" name="Line 10">
            <a:extLst>
              <a:ext uri="{FF2B5EF4-FFF2-40B4-BE49-F238E27FC236}">
                <a16:creationId xmlns:a16="http://schemas.microsoft.com/office/drawing/2014/main" id="{86959B3A-41B7-4276-BA4F-809ED70D436C}"/>
              </a:ext>
            </a:extLst>
          </p:cNvPr>
          <p:cNvSpPr>
            <a:spLocks noChangeShapeType="1"/>
          </p:cNvSpPr>
          <p:nvPr userDrawn="1"/>
        </p:nvSpPr>
        <p:spPr bwMode="auto">
          <a:xfrm>
            <a:off x="601800" y="1141200"/>
            <a:ext cx="10988400" cy="0"/>
          </a:xfrm>
          <a:prstGeom prst="line">
            <a:avLst/>
          </a:prstGeom>
          <a:noFill/>
          <a:ln w="9525">
            <a:solidFill>
              <a:srgbClr val="003C7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A64658CA-273C-4D53-A515-CED5F8A33227}"/>
              </a:ext>
            </a:extLst>
          </p:cNvPr>
          <p:cNvSpPr>
            <a:spLocks noGrp="1"/>
          </p:cNvSpPr>
          <p:nvPr>
            <p:ph type="dt" sz="half" idx="10"/>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AFF9432C-F21C-4219-B20A-704E548F6F4D}"/>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384254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Lea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3297151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98;p15">
            <a:extLst>
              <a:ext uri="{FF2B5EF4-FFF2-40B4-BE49-F238E27FC236}">
                <a16:creationId xmlns:a16="http://schemas.microsoft.com/office/drawing/2014/main" id="{630E76D6-5A2B-418C-BFAE-7CF36A17C432}"/>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13" name="LEADIN">
            <a:extLst>
              <a:ext uri="{FF2B5EF4-FFF2-40B4-BE49-F238E27FC236}">
                <a16:creationId xmlns:a16="http://schemas.microsoft.com/office/drawing/2014/main" id="{1C78AB6A-8FE0-4315-BABF-C04AF2B94545}"/>
              </a:ext>
            </a:extLst>
          </p:cNvPr>
          <p:cNvSpPr>
            <a:spLocks noGrp="1"/>
          </p:cNvSpPr>
          <p:nvPr>
            <p:ph type="body" sz="quarter" idx="17" hasCustomPrompt="1"/>
          </p:nvPr>
        </p:nvSpPr>
        <p:spPr bwMode="gray">
          <a:xfrm>
            <a:off x="602400" y="133200"/>
            <a:ext cx="10987200" cy="1008000"/>
          </a:xfrm>
          <a:prstGeom prst="rect">
            <a:avLst/>
          </a:prstGeom>
          <a:noFill/>
          <a:ln w="9525">
            <a:noFill/>
          </a:ln>
        </p:spPr>
        <p:txBody>
          <a:bodyPr lIns="46800" tIns="46800" rIns="46800" bIns="46800" anchor="ctr" anchorCtr="0">
            <a:normAutofit/>
          </a:bodyPr>
          <a:lstStyle>
            <a:lvl1pPr>
              <a:spcBef>
                <a:spcPts val="0"/>
              </a:spcBef>
              <a:defRPr sz="2400">
                <a:solidFill>
                  <a:schemeClr val="tx2"/>
                </a:solidFill>
                <a:latin typeface="+mn-lt"/>
                <a:ea typeface="+mn-ea"/>
                <a:cs typeface="+mn-cs"/>
                <a:sym typeface="+mn-lt"/>
              </a:defRPr>
            </a:lvl1pPr>
          </a:lstStyle>
          <a:p>
            <a:pPr lvl="0"/>
            <a:r>
              <a:rPr lang="en-AU"/>
              <a:t>&lt;Lead-in&gt;</a:t>
            </a:r>
          </a:p>
        </p:txBody>
      </p:sp>
      <p:sp>
        <p:nvSpPr>
          <p:cNvPr id="4" name="Date Placeholder 3">
            <a:extLst>
              <a:ext uri="{FF2B5EF4-FFF2-40B4-BE49-F238E27FC236}">
                <a16:creationId xmlns:a16="http://schemas.microsoft.com/office/drawing/2014/main" id="{B886EAF4-54F6-4A75-A5EA-21BC5480192B}"/>
              </a:ext>
            </a:extLst>
          </p:cNvPr>
          <p:cNvSpPr>
            <a:spLocks noGrp="1"/>
          </p:cNvSpPr>
          <p:nvPr>
            <p:ph type="dt" sz="half" idx="18"/>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F05CA298-D807-47D6-9812-CE3CB9D42C67}"/>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cxnSp>
        <p:nvCxnSpPr>
          <p:cNvPr id="8" name="Straight Connector 7">
            <a:extLst>
              <a:ext uri="{FF2B5EF4-FFF2-40B4-BE49-F238E27FC236}">
                <a16:creationId xmlns:a16="http://schemas.microsoft.com/office/drawing/2014/main" id="{6C4965CC-ABA3-4EBE-9B9B-6EC44AB505AC}"/>
              </a:ext>
            </a:extLst>
          </p:cNvPr>
          <p:cNvCxnSpPr>
            <a:cxnSpLocks/>
          </p:cNvCxnSpPr>
          <p:nvPr userDrawn="1"/>
        </p:nvCxnSpPr>
        <p:spPr>
          <a:xfrm>
            <a:off x="602400" y="1141200"/>
            <a:ext cx="10987200" cy="0"/>
          </a:xfrm>
          <a:prstGeom prst="line">
            <a:avLst/>
          </a:prstGeom>
          <a:ln>
            <a:solidFill>
              <a:srgbClr val="003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26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19F1FF-56CC-4794-BC13-0A8AB7D9500F}"/>
              </a:ext>
            </a:extLst>
          </p:cNvPr>
          <p:cNvGraphicFramePr>
            <a:graphicFrameLocks noChangeAspect="1"/>
          </p:cNvGraphicFramePr>
          <p:nvPr userDrawn="1">
            <p:custDataLst>
              <p:tags r:id="rId1"/>
            </p:custDataLst>
            <p:extLst>
              <p:ext uri="{D42A27DB-BD31-4B8C-83A1-F6EECF244321}">
                <p14:modId xmlns:p14="http://schemas.microsoft.com/office/powerpoint/2010/main" val="809867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Object 1" hidden="1">
                        <a:extLst>
                          <a:ext uri="{FF2B5EF4-FFF2-40B4-BE49-F238E27FC236}">
                            <a16:creationId xmlns:a16="http://schemas.microsoft.com/office/drawing/2014/main" id="{6F19F1FF-56CC-4794-BC13-0A8AB7D95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oogle Shape;98;p15">
            <a:extLst>
              <a:ext uri="{FF2B5EF4-FFF2-40B4-BE49-F238E27FC236}">
                <a16:creationId xmlns:a16="http://schemas.microsoft.com/office/drawing/2014/main" id="{447A0579-2997-4973-ACC9-3DE65010DF19}"/>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4" name="Date Placeholder 3">
            <a:extLst>
              <a:ext uri="{FF2B5EF4-FFF2-40B4-BE49-F238E27FC236}">
                <a16:creationId xmlns:a16="http://schemas.microsoft.com/office/drawing/2014/main" id="{7B850971-2618-477F-B91D-9B8BF627521E}"/>
              </a:ext>
            </a:extLst>
          </p:cNvPr>
          <p:cNvSpPr>
            <a:spLocks noGrp="1"/>
          </p:cNvSpPr>
          <p:nvPr>
            <p:ph type="dt" sz="half" idx="10"/>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EEEAE69C-CCAE-406B-9B78-0781ADB9F23A}"/>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90570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ea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814971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oogle Shape;98;p15">
            <a:extLst>
              <a:ext uri="{FF2B5EF4-FFF2-40B4-BE49-F238E27FC236}">
                <a16:creationId xmlns:a16="http://schemas.microsoft.com/office/drawing/2014/main" id="{0AE69103-AA35-46CC-BD99-9EC334EA8CE1}"/>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3" name="Content Placeholder 2"/>
          <p:cNvSpPr>
            <a:spLocks noGrp="1"/>
          </p:cNvSpPr>
          <p:nvPr>
            <p:ph idx="1"/>
          </p:nvPr>
        </p:nvSpPr>
        <p:spPr bwMode="gray">
          <a:xfrm>
            <a:off x="2208000" y="1875600"/>
            <a:ext cx="7776000" cy="4104000"/>
          </a:xfrm>
          <a:prstGeom prst="rect">
            <a:avLst/>
          </a:prstGeom>
        </p:spPr>
        <p:txBody>
          <a:bodyPr/>
          <a:lstStyle>
            <a:lvl1pPr>
              <a:defRPr>
                <a:solidFill>
                  <a:schemeClr val="tx1"/>
                </a:solidFill>
                <a:latin typeface="+mn-lt"/>
                <a:ea typeface="+mn-ea"/>
                <a:cs typeface="+mn-cs"/>
                <a:sym typeface="+mn-lt"/>
              </a:defRPr>
            </a:lvl1pPr>
            <a:lvl2pPr>
              <a:defRPr>
                <a:solidFill>
                  <a:schemeClr val="tx1"/>
                </a:solidFill>
                <a:latin typeface="+mn-lt"/>
                <a:ea typeface="+mn-ea"/>
                <a:cs typeface="+mn-cs"/>
                <a:sym typeface="+mn-lt"/>
              </a:defRPr>
            </a:lvl2pPr>
            <a:lvl3pPr>
              <a:defRPr>
                <a:solidFill>
                  <a:schemeClr val="tx1"/>
                </a:solidFill>
                <a:latin typeface="+mn-lt"/>
                <a:ea typeface="+mn-ea"/>
                <a:cs typeface="+mn-cs"/>
                <a:sym typeface="+mn-lt"/>
              </a:defRPr>
            </a:lvl3pPr>
            <a:lvl4pPr>
              <a:defRPr>
                <a:solidFill>
                  <a:schemeClr val="tx1"/>
                </a:solidFill>
                <a:latin typeface="+mn-lt"/>
                <a:ea typeface="+mn-ea"/>
                <a:cs typeface="+mn-cs"/>
                <a:sym typeface="+mn-lt"/>
              </a:defRPr>
            </a:lvl4pPr>
            <a:lvl5pPr>
              <a:defRPr>
                <a:solidFill>
                  <a:schemeClr val="tx1"/>
                </a:solidFill>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13" name="LEADIN">
            <a:extLst>
              <a:ext uri="{FF2B5EF4-FFF2-40B4-BE49-F238E27FC236}">
                <a16:creationId xmlns:a16="http://schemas.microsoft.com/office/drawing/2014/main" id="{1C78AB6A-8FE0-4315-BABF-C04AF2B94545}"/>
              </a:ext>
            </a:extLst>
          </p:cNvPr>
          <p:cNvSpPr>
            <a:spLocks noGrp="1"/>
          </p:cNvSpPr>
          <p:nvPr>
            <p:ph type="body" sz="quarter" idx="17" hasCustomPrompt="1"/>
          </p:nvPr>
        </p:nvSpPr>
        <p:spPr bwMode="gray">
          <a:xfrm>
            <a:off x="602400" y="133200"/>
            <a:ext cx="10987200" cy="1008000"/>
          </a:xfrm>
          <a:prstGeom prst="rect">
            <a:avLst/>
          </a:prstGeom>
          <a:noFill/>
          <a:ln w="9525">
            <a:solidFill>
              <a:srgbClr val="003C71"/>
            </a:solidFill>
          </a:ln>
        </p:spPr>
        <p:txBody>
          <a:bodyPr lIns="46800" tIns="46800" rIns="46800" bIns="46800" anchor="ctr" anchorCtr="0">
            <a:normAutofit/>
          </a:bodyPr>
          <a:lstStyle>
            <a:lvl1pPr>
              <a:spcBef>
                <a:spcPts val="0"/>
              </a:spcBef>
              <a:defRPr sz="2400">
                <a:solidFill>
                  <a:schemeClr val="tx2"/>
                </a:solidFill>
                <a:latin typeface="+mn-lt"/>
                <a:ea typeface="+mn-ea"/>
                <a:cs typeface="+mn-cs"/>
                <a:sym typeface="+mn-lt"/>
              </a:defRPr>
            </a:lvl1pPr>
          </a:lstStyle>
          <a:p>
            <a:pPr lvl="0"/>
            <a:r>
              <a:rPr lang="en-AU"/>
              <a:t>&lt;Lead-in&gt;</a:t>
            </a:r>
          </a:p>
        </p:txBody>
      </p:sp>
      <p:sp>
        <p:nvSpPr>
          <p:cNvPr id="5" name="Date Placeholder 4">
            <a:extLst>
              <a:ext uri="{FF2B5EF4-FFF2-40B4-BE49-F238E27FC236}">
                <a16:creationId xmlns:a16="http://schemas.microsoft.com/office/drawing/2014/main" id="{4405CE48-2E24-49C8-BEBF-F12319764115}"/>
              </a:ext>
            </a:extLst>
          </p:cNvPr>
          <p:cNvSpPr>
            <a:spLocks noGrp="1"/>
          </p:cNvSpPr>
          <p:nvPr>
            <p:ph type="dt" sz="half" idx="18"/>
          </p:nvPr>
        </p:nvSpPr>
        <p:spPr/>
        <p:txBody>
          <a:bodyPr/>
          <a:lstStyle/>
          <a:p>
            <a:r>
              <a:rPr lang="en-US"/>
              <a:t>12 October 2021</a:t>
            </a:r>
            <a:endParaRPr lang="en-AU"/>
          </a:p>
        </p:txBody>
      </p:sp>
      <p:sp>
        <p:nvSpPr>
          <p:cNvPr id="6" name="Slide Number Placeholder 5">
            <a:extLst>
              <a:ext uri="{FF2B5EF4-FFF2-40B4-BE49-F238E27FC236}">
                <a16:creationId xmlns:a16="http://schemas.microsoft.com/office/drawing/2014/main" id="{9AB7EABE-3A10-4D93-BE1E-7B91E6CCC2BA}"/>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2001132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19F1FF-56CC-4794-BC13-0A8AB7D9500F}"/>
              </a:ext>
            </a:extLst>
          </p:cNvPr>
          <p:cNvGraphicFramePr>
            <a:graphicFrameLocks noChangeAspect="1"/>
          </p:cNvGraphicFramePr>
          <p:nvPr userDrawn="1">
            <p:custDataLst>
              <p:tags r:id="rId1"/>
            </p:custDataLst>
            <p:extLst>
              <p:ext uri="{D42A27DB-BD31-4B8C-83A1-F6EECF244321}">
                <p14:modId xmlns:p14="http://schemas.microsoft.com/office/powerpoint/2010/main" val="394343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Object 1" hidden="1">
                        <a:extLst>
                          <a:ext uri="{FF2B5EF4-FFF2-40B4-BE49-F238E27FC236}">
                            <a16:creationId xmlns:a16="http://schemas.microsoft.com/office/drawing/2014/main" id="{6F19F1FF-56CC-4794-BC13-0A8AB7D95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oogle Shape;98;p15">
            <a:extLst>
              <a:ext uri="{FF2B5EF4-FFF2-40B4-BE49-F238E27FC236}">
                <a16:creationId xmlns:a16="http://schemas.microsoft.com/office/drawing/2014/main" id="{8FE9246B-AD12-4889-AA56-3975A8559355}"/>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6" name="Freeform 6">
            <a:extLst>
              <a:ext uri="{FF2B5EF4-FFF2-40B4-BE49-F238E27FC236}">
                <a16:creationId xmlns:a16="http://schemas.microsoft.com/office/drawing/2014/main" id="{9D849CD8-CD78-47DF-A861-48131D005576}"/>
              </a:ext>
            </a:extLst>
          </p:cNvPr>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747480"/>
          </a:solidFill>
          <a:ln w="9525">
            <a:noFill/>
            <a:round/>
            <a:headEnd/>
            <a:tailEnd/>
          </a:ln>
        </p:spPr>
        <p:txBody>
          <a:bodyPr vert="horz" wrap="square" lIns="576000" tIns="0" rIns="91440" bIns="0" numCol="1" anchor="ctr" anchorCtr="0" compatLnSpc="1">
            <a:prstTxWarp prst="textNoShape">
              <a:avLst/>
            </a:prstTxWarp>
          </a:bodyPr>
          <a:lstStyle/>
          <a:p>
            <a:endParaRPr lang="en-GB" sz="4400">
              <a:solidFill>
                <a:schemeClr val="bg1"/>
              </a:solidFill>
            </a:endParaRPr>
          </a:p>
        </p:txBody>
      </p:sp>
      <p:sp>
        <p:nvSpPr>
          <p:cNvPr id="4" name="Text Placeholder 3">
            <a:extLst>
              <a:ext uri="{FF2B5EF4-FFF2-40B4-BE49-F238E27FC236}">
                <a16:creationId xmlns:a16="http://schemas.microsoft.com/office/drawing/2014/main" id="{697C2599-0C54-4669-BA91-35CCD74D11CF}"/>
              </a:ext>
            </a:extLst>
          </p:cNvPr>
          <p:cNvSpPr>
            <a:spLocks noGrp="1"/>
          </p:cNvSpPr>
          <p:nvPr>
            <p:ph type="body" sz="quarter" idx="24" hasCustomPrompt="1"/>
          </p:nvPr>
        </p:nvSpPr>
        <p:spPr>
          <a:xfrm>
            <a:off x="601200" y="1951200"/>
            <a:ext cx="4953600" cy="771623"/>
          </a:xfrm>
        </p:spPr>
        <p:txBody>
          <a:bodyPr lIns="90000" tIns="46800" rIns="90000" bIns="46800">
            <a:noAutofit/>
          </a:bodyPr>
          <a:lstStyle>
            <a:lvl1pPr>
              <a:defRPr lang="en-US" sz="4400" b="0" baseline="0" smtClean="0">
                <a:solidFill>
                  <a:schemeClr val="bg1"/>
                </a:solidFill>
                <a:latin typeface="+mn-lt"/>
                <a:ea typeface="+mj-ea"/>
                <a:cs typeface="+mj-cs"/>
              </a:defRPr>
            </a:lvl1pPr>
            <a:lvl2pPr>
              <a:defRPr lang="en-US" sz="1200" smtClean="0"/>
            </a:lvl2pPr>
            <a:lvl3pPr>
              <a:defRPr lang="en-US" sz="1200" smtClean="0"/>
            </a:lvl3pPr>
            <a:lvl4pPr>
              <a:defRPr lang="en-US" sz="1200" smtClean="0"/>
            </a:lvl4pPr>
            <a:lvl5pPr>
              <a:defRPr lang="en-AU" sz="1200"/>
            </a:lvl5pPr>
          </a:lstStyle>
          <a:p>
            <a:pPr lvl="0" defTabSz="126941">
              <a:spcBef>
                <a:spcPct val="0"/>
              </a:spcBef>
              <a:tabLst>
                <a:tab pos="126941" algn="l"/>
                <a:tab pos="253883" algn="l"/>
                <a:tab pos="380826" algn="l"/>
                <a:tab pos="507767" algn="l"/>
              </a:tabLst>
            </a:pPr>
            <a:r>
              <a:rPr lang="en-US"/>
              <a:t>&lt;APPENDIX&gt;</a:t>
            </a:r>
            <a:endParaRPr lang="en-AU"/>
          </a:p>
        </p:txBody>
      </p:sp>
      <p:sp>
        <p:nvSpPr>
          <p:cNvPr id="5" name="Date Placeholder 4">
            <a:extLst>
              <a:ext uri="{FF2B5EF4-FFF2-40B4-BE49-F238E27FC236}">
                <a16:creationId xmlns:a16="http://schemas.microsoft.com/office/drawing/2014/main" id="{C573115A-E5B2-4463-A544-340027B509C9}"/>
              </a:ext>
            </a:extLst>
          </p:cNvPr>
          <p:cNvSpPr>
            <a:spLocks noGrp="1"/>
          </p:cNvSpPr>
          <p:nvPr>
            <p:ph type="dt" sz="half" idx="25"/>
          </p:nvPr>
        </p:nvSpPr>
        <p:spPr/>
        <p:txBody>
          <a:bodyPr/>
          <a:lstStyle/>
          <a:p>
            <a:r>
              <a:rPr lang="en-US"/>
              <a:t>12 October 2021</a:t>
            </a:r>
            <a:endParaRPr lang="en-AU"/>
          </a:p>
        </p:txBody>
      </p:sp>
      <p:sp>
        <p:nvSpPr>
          <p:cNvPr id="7" name="Slide Number Placeholder 6">
            <a:extLst>
              <a:ext uri="{FF2B5EF4-FFF2-40B4-BE49-F238E27FC236}">
                <a16:creationId xmlns:a16="http://schemas.microsoft.com/office/drawing/2014/main" id="{73AE552D-6512-4E1F-910C-D4D848623030}"/>
              </a:ext>
            </a:extLst>
          </p:cNvPr>
          <p:cNvSpPr>
            <a:spLocks noGrp="1"/>
          </p:cNvSpPr>
          <p:nvPr>
            <p:ph type="sldNum" sz="quarter" idx="26"/>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75828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19F1FF-56CC-4794-BC13-0A8AB7D9500F}"/>
              </a:ext>
            </a:extLst>
          </p:cNvPr>
          <p:cNvGraphicFramePr>
            <a:graphicFrameLocks noChangeAspect="1"/>
          </p:cNvGraphicFramePr>
          <p:nvPr userDrawn="1">
            <p:custDataLst>
              <p:tags r:id="rId1"/>
            </p:custDataLst>
            <p:extLst>
              <p:ext uri="{D42A27DB-BD31-4B8C-83A1-F6EECF244321}">
                <p14:modId xmlns:p14="http://schemas.microsoft.com/office/powerpoint/2010/main" val="2404543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Object 1" hidden="1">
                        <a:extLst>
                          <a:ext uri="{FF2B5EF4-FFF2-40B4-BE49-F238E27FC236}">
                            <a16:creationId xmlns:a16="http://schemas.microsoft.com/office/drawing/2014/main" id="{6F19F1FF-56CC-4794-BC13-0A8AB7D95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oogle Shape;98;p15">
            <a:extLst>
              <a:ext uri="{FF2B5EF4-FFF2-40B4-BE49-F238E27FC236}">
                <a16:creationId xmlns:a16="http://schemas.microsoft.com/office/drawing/2014/main" id="{F7E94000-53A0-48AA-B77E-98CA411BCC09}"/>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6" name="Freeform 6">
            <a:extLst>
              <a:ext uri="{FF2B5EF4-FFF2-40B4-BE49-F238E27FC236}">
                <a16:creationId xmlns:a16="http://schemas.microsoft.com/office/drawing/2014/main" id="{9D849CD8-CD78-47DF-A861-48131D005576}"/>
              </a:ext>
            </a:extLst>
          </p:cNvPr>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747480"/>
          </a:solidFill>
          <a:ln w="9525">
            <a:noFill/>
            <a:round/>
            <a:headEnd/>
            <a:tailEnd/>
          </a:ln>
        </p:spPr>
        <p:txBody>
          <a:bodyPr vert="horz" wrap="square" lIns="576000" tIns="0" rIns="91440" bIns="0" numCol="1" anchor="ctr" anchorCtr="0" compatLnSpc="1">
            <a:prstTxWarp prst="textNoShape">
              <a:avLst/>
            </a:prstTxWarp>
          </a:bodyPr>
          <a:lstStyle/>
          <a:p>
            <a:endParaRPr lang="en-GB" sz="4400">
              <a:solidFill>
                <a:schemeClr val="bg1"/>
              </a:solidFill>
            </a:endParaRPr>
          </a:p>
        </p:txBody>
      </p:sp>
      <p:sp>
        <p:nvSpPr>
          <p:cNvPr id="11" name="Text Placeholder 3">
            <a:extLst>
              <a:ext uri="{FF2B5EF4-FFF2-40B4-BE49-F238E27FC236}">
                <a16:creationId xmlns:a16="http://schemas.microsoft.com/office/drawing/2014/main" id="{CB9DE0B9-6AD5-406A-B8DE-D46A003995F0}"/>
              </a:ext>
            </a:extLst>
          </p:cNvPr>
          <p:cNvSpPr>
            <a:spLocks noGrp="1"/>
          </p:cNvSpPr>
          <p:nvPr>
            <p:ph type="body" sz="quarter" idx="25" hasCustomPrompt="1"/>
          </p:nvPr>
        </p:nvSpPr>
        <p:spPr>
          <a:xfrm>
            <a:off x="601200" y="1336834"/>
            <a:ext cx="4953600" cy="771623"/>
          </a:xfrm>
        </p:spPr>
        <p:txBody>
          <a:bodyPr lIns="90000" tIns="46800" rIns="90000" bIns="46800" anchor="t" anchorCtr="0">
            <a:noAutofit/>
          </a:bodyPr>
          <a:lstStyle>
            <a:lvl1pPr>
              <a:defRPr lang="en-US" sz="4000" b="0" baseline="0" smtClean="0">
                <a:solidFill>
                  <a:schemeClr val="bg1"/>
                </a:solidFill>
                <a:latin typeface="+mn-lt"/>
                <a:ea typeface="+mj-ea"/>
                <a:cs typeface="+mj-cs"/>
              </a:defRPr>
            </a:lvl1pPr>
            <a:lvl2pPr>
              <a:defRPr lang="en-US" sz="1200" smtClean="0"/>
            </a:lvl2pPr>
            <a:lvl3pPr>
              <a:defRPr lang="en-US" sz="1200" smtClean="0"/>
            </a:lvl3pPr>
            <a:lvl4pPr>
              <a:defRPr lang="en-US" sz="1200" smtClean="0"/>
            </a:lvl4pPr>
            <a:lvl5pPr>
              <a:defRPr lang="en-AU" sz="1200"/>
            </a:lvl5pPr>
          </a:lstStyle>
          <a:p>
            <a:r>
              <a:rPr lang="en-GB" sz="4400">
                <a:solidFill>
                  <a:schemeClr val="bg1"/>
                </a:solidFill>
              </a:rPr>
              <a:t>CHAPTER X</a:t>
            </a:r>
          </a:p>
        </p:txBody>
      </p:sp>
      <p:sp>
        <p:nvSpPr>
          <p:cNvPr id="7" name="Text Placeholder 6">
            <a:extLst>
              <a:ext uri="{FF2B5EF4-FFF2-40B4-BE49-F238E27FC236}">
                <a16:creationId xmlns:a16="http://schemas.microsoft.com/office/drawing/2014/main" id="{744FC881-471C-4EF3-9FB9-B3F951E0A153}"/>
              </a:ext>
            </a:extLst>
          </p:cNvPr>
          <p:cNvSpPr>
            <a:spLocks noGrp="1"/>
          </p:cNvSpPr>
          <p:nvPr>
            <p:ph type="body" sz="quarter" idx="26" hasCustomPrompt="1"/>
          </p:nvPr>
        </p:nvSpPr>
        <p:spPr>
          <a:xfrm>
            <a:off x="601200" y="2010949"/>
            <a:ext cx="4953599" cy="641201"/>
          </a:xfrm>
        </p:spPr>
        <p:txBody>
          <a:bodyPr lIns="90000" rIns="90000">
            <a:noAutofit/>
          </a:bodyPr>
          <a:lstStyle>
            <a:lvl1pPr>
              <a:defRPr sz="3600">
                <a:solidFill>
                  <a:schemeClr val="bg1"/>
                </a:solidFill>
                <a:latin typeface="+mn-lt"/>
              </a:defRPr>
            </a:lvl1pPr>
          </a:lstStyle>
          <a:p>
            <a:pPr lvl="0"/>
            <a:r>
              <a:rPr lang="en-AU"/>
              <a:t>Topic Name</a:t>
            </a:r>
          </a:p>
        </p:txBody>
      </p:sp>
      <p:sp>
        <p:nvSpPr>
          <p:cNvPr id="4" name="Date Placeholder 3">
            <a:extLst>
              <a:ext uri="{FF2B5EF4-FFF2-40B4-BE49-F238E27FC236}">
                <a16:creationId xmlns:a16="http://schemas.microsoft.com/office/drawing/2014/main" id="{95F9C7C2-CA6A-47A0-8FD4-D989FC217F14}"/>
              </a:ext>
            </a:extLst>
          </p:cNvPr>
          <p:cNvSpPr>
            <a:spLocks noGrp="1"/>
          </p:cNvSpPr>
          <p:nvPr>
            <p:ph type="dt" sz="half" idx="27"/>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2E67D050-6F61-47E1-9ACF-50AC1264E113}"/>
              </a:ext>
            </a:extLst>
          </p:cNvPr>
          <p:cNvSpPr>
            <a:spLocks noGrp="1"/>
          </p:cNvSpPr>
          <p:nvPr>
            <p:ph type="sldNum" sz="quarter" idx="28"/>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048441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ink-cell 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7537D60-1F9C-4B45-9925-84E4748A4A5C}"/>
              </a:ext>
            </a:extLst>
          </p:cNvPr>
          <p:cNvGraphicFramePr>
            <a:graphicFrameLocks noChangeAspect="1"/>
          </p:cNvGraphicFramePr>
          <p:nvPr userDrawn="1">
            <p:custDataLst>
              <p:tags r:id="rId1"/>
            </p:custDataLst>
            <p:extLst>
              <p:ext uri="{D42A27DB-BD31-4B8C-83A1-F6EECF244321}">
                <p14:modId xmlns:p14="http://schemas.microsoft.com/office/powerpoint/2010/main" val="1535572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6" name="Object 5" hidden="1">
                        <a:extLst>
                          <a:ext uri="{FF2B5EF4-FFF2-40B4-BE49-F238E27FC236}">
                            <a16:creationId xmlns:a16="http://schemas.microsoft.com/office/drawing/2014/main" id="{47537D60-1F9C-4B45-9925-84E4748A4A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oogle Shape;98;p15">
            <a:extLst>
              <a:ext uri="{FF2B5EF4-FFF2-40B4-BE49-F238E27FC236}">
                <a16:creationId xmlns:a16="http://schemas.microsoft.com/office/drawing/2014/main" id="{E6CE116B-DE77-417F-AEF1-2E69781A5A37}"/>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1" name="Title 10">
            <a:extLst>
              <a:ext uri="{FF2B5EF4-FFF2-40B4-BE49-F238E27FC236}">
                <a16:creationId xmlns:a16="http://schemas.microsoft.com/office/drawing/2014/main" id="{99763529-8C6E-44F2-A1DC-EC8A4767FEE4}"/>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CONTENTS</a:t>
            </a:r>
            <a:endParaRPr lang="en-AU"/>
          </a:p>
        </p:txBody>
      </p:sp>
      <p:sp>
        <p:nvSpPr>
          <p:cNvPr id="7" name="Line 10">
            <a:extLst>
              <a:ext uri="{FF2B5EF4-FFF2-40B4-BE49-F238E27FC236}">
                <a16:creationId xmlns:a16="http://schemas.microsoft.com/office/drawing/2014/main" id="{769618CC-97E3-403E-A5E6-543B9FC65429}"/>
              </a:ext>
            </a:extLst>
          </p:cNvPr>
          <p:cNvSpPr>
            <a:spLocks noChangeShapeType="1"/>
          </p:cNvSpPr>
          <p:nvPr userDrawn="1"/>
        </p:nvSpPr>
        <p:spPr bwMode="auto">
          <a:xfrm>
            <a:off x="602400" y="1141200"/>
            <a:ext cx="10987200" cy="0"/>
          </a:xfrm>
          <a:prstGeom prst="line">
            <a:avLst/>
          </a:prstGeom>
          <a:noFill/>
          <a:ln w="9525">
            <a:solidFill>
              <a:srgbClr val="003C7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B37C0D19-5F75-49AC-B7F0-425A13F54948}"/>
              </a:ext>
            </a:extLst>
          </p:cNvPr>
          <p:cNvSpPr>
            <a:spLocks noGrp="1"/>
          </p:cNvSpPr>
          <p:nvPr>
            <p:ph type="dt" sz="half" idx="10"/>
          </p:nvPr>
        </p:nvSpPr>
        <p:spPr/>
        <p:txBody>
          <a:bodyPr/>
          <a:lstStyle/>
          <a:p>
            <a:r>
              <a:rPr lang="en-US"/>
              <a:t>12 October 2021</a:t>
            </a:r>
            <a:endParaRPr lang="en-AU"/>
          </a:p>
        </p:txBody>
      </p:sp>
      <p:sp>
        <p:nvSpPr>
          <p:cNvPr id="4" name="Slide Number Placeholder 3">
            <a:extLst>
              <a:ext uri="{FF2B5EF4-FFF2-40B4-BE49-F238E27FC236}">
                <a16:creationId xmlns:a16="http://schemas.microsoft.com/office/drawing/2014/main" id="{5A265112-0667-4F3B-A3EB-C8B44DB1FB8E}"/>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319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7199800"/>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190501" y="392906"/>
            <a:ext cx="11808000" cy="594646"/>
          </a:xfrm>
          <a:prstGeom prst="rect">
            <a:avLst/>
          </a:prstGeom>
        </p:spPr>
        <p:txBody>
          <a:bodyPr lIns="0" rIns="118800" anchor="b"/>
          <a:lstStyle>
            <a:lvl1pPr>
              <a:lnSpc>
                <a:spcPct val="95000"/>
              </a:lnSpc>
              <a:defRPr sz="1800"/>
            </a:lvl1pPr>
          </a:lstStyle>
          <a:p>
            <a:r>
              <a:rPr lang="en-US"/>
              <a:t>Click to edit lead line</a:t>
            </a:r>
          </a:p>
        </p:txBody>
      </p:sp>
      <p:sp>
        <p:nvSpPr>
          <p:cNvPr id="7" name="Text Placeholder 6"/>
          <p:cNvSpPr>
            <a:spLocks noGrp="1"/>
          </p:cNvSpPr>
          <p:nvPr>
            <p:ph type="body" sz="quarter" idx="10" hasCustomPrompt="1"/>
          </p:nvPr>
        </p:nvSpPr>
        <p:spPr>
          <a:xfrm>
            <a:off x="190501" y="1042991"/>
            <a:ext cx="11808000" cy="180975"/>
          </a:xfrm>
          <a:prstGeom prst="rect">
            <a:avLst/>
          </a:prstGeom>
        </p:spPr>
        <p:txBody>
          <a:bodyPr lIns="0" tIns="0" rIns="0" bIns="0"/>
          <a:lstStyle>
            <a:lvl1pPr marL="0" indent="0">
              <a:buNone/>
              <a:defRPr sz="1100" b="1" cap="all" baseline="0">
                <a:solidFill>
                  <a:schemeClr val="accent1"/>
                </a:solidFill>
              </a:defRPr>
            </a:lvl1pPr>
          </a:lstStyle>
          <a:p>
            <a:pPr lvl="0"/>
            <a:r>
              <a:rPr lang="en-US"/>
              <a:t>Click to edit subtitle</a:t>
            </a:r>
          </a:p>
        </p:txBody>
      </p:sp>
      <p:sp>
        <p:nvSpPr>
          <p:cNvPr id="11" name="Text Placeholder 10"/>
          <p:cNvSpPr>
            <a:spLocks noGrp="1"/>
          </p:cNvSpPr>
          <p:nvPr>
            <p:ph type="body" sz="quarter" idx="11" hasCustomPrompt="1"/>
          </p:nvPr>
        </p:nvSpPr>
        <p:spPr>
          <a:xfrm>
            <a:off x="190501" y="152400"/>
            <a:ext cx="11808000" cy="228600"/>
          </a:xfrm>
          <a:prstGeom prst="rect">
            <a:avLst/>
          </a:prstGeom>
        </p:spPr>
        <p:txBody>
          <a:bodyPr lIns="0" tIns="0" rIns="0" bIns="0"/>
          <a:lstStyle>
            <a:lvl1pPr marL="0" indent="0">
              <a:buNone/>
              <a:defRPr sz="1400" b="1" baseline="0">
                <a:solidFill>
                  <a:schemeClr val="accent4"/>
                </a:solidFill>
              </a:defRPr>
            </a:lvl1pPr>
          </a:lstStyle>
          <a:p>
            <a:pPr lvl="0"/>
            <a:r>
              <a:rPr lang="en-US"/>
              <a:t>Click to edit section title</a:t>
            </a:r>
          </a:p>
        </p:txBody>
      </p:sp>
      <p:sp>
        <p:nvSpPr>
          <p:cNvPr id="13" name="Text Placeholder 12"/>
          <p:cNvSpPr>
            <a:spLocks noGrp="1"/>
          </p:cNvSpPr>
          <p:nvPr>
            <p:ph type="body" sz="quarter" idx="12" hasCustomPrompt="1"/>
          </p:nvPr>
        </p:nvSpPr>
        <p:spPr>
          <a:xfrm>
            <a:off x="190501" y="6443136"/>
            <a:ext cx="10071099" cy="262467"/>
          </a:xfrm>
          <a:prstGeom prst="rect">
            <a:avLst/>
          </a:prstGeom>
        </p:spPr>
        <p:txBody>
          <a:bodyPr lIns="0" tIns="0" rIns="0" bIns="0" anchor="b"/>
          <a:lstStyle>
            <a:lvl1pPr marL="0" indent="0" defTabSz="467986">
              <a:lnSpc>
                <a:spcPct val="97000"/>
              </a:lnSpc>
              <a:spcBef>
                <a:spcPts val="0"/>
              </a:spcBef>
              <a:buNone/>
              <a:defRPr sz="700" baseline="0"/>
            </a:lvl1pPr>
          </a:lstStyle>
          <a:p>
            <a:pPr lvl="0"/>
            <a:r>
              <a:rPr lang="en-AU"/>
              <a:t>Click to add notes and sources</a:t>
            </a:r>
          </a:p>
        </p:txBody>
      </p:sp>
    </p:spTree>
    <p:extLst>
      <p:ext uri="{BB962C8B-B14F-4D97-AF65-F5344CB8AC3E}">
        <p14:creationId xmlns:p14="http://schemas.microsoft.com/office/powerpoint/2010/main" val="372619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C09A1-66D7-4303-BBF1-B097CB6F0467}"/>
              </a:ext>
            </a:extLst>
          </p:cNvPr>
          <p:cNvSpPr>
            <a:spLocks noGrp="1"/>
          </p:cNvSpPr>
          <p:nvPr>
            <p:ph type="sldNum" sz="quarter" idx="10"/>
          </p:nvPr>
        </p:nvSpPr>
        <p:spPr/>
        <p:txBody>
          <a:bodyPr/>
          <a:lstStyle/>
          <a:p>
            <a:r>
              <a:rPr lang="en-AU"/>
              <a:t>Page </a:t>
            </a:r>
            <a:fld id="{E3311CDE-66EA-4B97-B103-B6009969ACD2}" type="slidenum">
              <a:rPr lang="en-AU" smtClean="0"/>
              <a:pPr/>
              <a:t>‹#›</a:t>
            </a:fld>
            <a:endParaRPr lang="en-AU"/>
          </a:p>
        </p:txBody>
      </p:sp>
      <p:sp>
        <p:nvSpPr>
          <p:cNvPr id="3" name="Date Placeholder 2">
            <a:extLst>
              <a:ext uri="{FF2B5EF4-FFF2-40B4-BE49-F238E27FC236}">
                <a16:creationId xmlns:a16="http://schemas.microsoft.com/office/drawing/2014/main" id="{BA02F0B0-3048-4BF6-A35B-92D1A0A00078}"/>
              </a:ext>
            </a:extLst>
          </p:cNvPr>
          <p:cNvSpPr>
            <a:spLocks noGrp="1"/>
          </p:cNvSpPr>
          <p:nvPr>
            <p:ph type="dt" sz="half" idx="11"/>
          </p:nvPr>
        </p:nvSpPr>
        <p:spPr/>
        <p:txBody>
          <a:bodyPr/>
          <a:lstStyle/>
          <a:p>
            <a:r>
              <a:rPr lang="en-US"/>
              <a:t>12 October 2021</a:t>
            </a:r>
            <a:endParaRPr lang="en-AU"/>
          </a:p>
        </p:txBody>
      </p:sp>
    </p:spTree>
    <p:extLst>
      <p:ext uri="{BB962C8B-B14F-4D97-AF65-F5344CB8AC3E}">
        <p14:creationId xmlns:p14="http://schemas.microsoft.com/office/powerpoint/2010/main" val="3017927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C09A1-66D7-4303-BBF1-B097CB6F0467}"/>
              </a:ext>
            </a:extLst>
          </p:cNvPr>
          <p:cNvSpPr>
            <a:spLocks noGrp="1"/>
          </p:cNvSpPr>
          <p:nvPr>
            <p:ph type="sldNum" sz="quarter" idx="10"/>
          </p:nvPr>
        </p:nvSpPr>
        <p:spPr/>
        <p:txBody>
          <a:bodyPr/>
          <a:lstStyle/>
          <a:p>
            <a:r>
              <a:rPr lang="en-AU"/>
              <a:t>Page </a:t>
            </a:r>
            <a:fld id="{E3311CDE-66EA-4B97-B103-B6009969ACD2}" type="slidenum">
              <a:rPr lang="en-AU" smtClean="0"/>
              <a:pPr/>
              <a:t>‹#›</a:t>
            </a:fld>
            <a:endParaRPr lang="en-AU"/>
          </a:p>
        </p:txBody>
      </p:sp>
      <p:sp>
        <p:nvSpPr>
          <p:cNvPr id="3" name="Date Placeholder 2">
            <a:extLst>
              <a:ext uri="{FF2B5EF4-FFF2-40B4-BE49-F238E27FC236}">
                <a16:creationId xmlns:a16="http://schemas.microsoft.com/office/drawing/2014/main" id="{BA02F0B0-3048-4BF6-A35B-92D1A0A00078}"/>
              </a:ext>
            </a:extLst>
          </p:cNvPr>
          <p:cNvSpPr>
            <a:spLocks noGrp="1"/>
          </p:cNvSpPr>
          <p:nvPr>
            <p:ph type="dt" sz="half" idx="11"/>
          </p:nvPr>
        </p:nvSpPr>
        <p:spPr/>
        <p:txBody>
          <a:bodyPr/>
          <a:lstStyle/>
          <a:p>
            <a:r>
              <a:rPr lang="en-US"/>
              <a:t>12 October 2021</a:t>
            </a:r>
            <a:endParaRPr lang="en-AU"/>
          </a:p>
        </p:txBody>
      </p:sp>
    </p:spTree>
    <p:extLst>
      <p:ext uri="{BB962C8B-B14F-4D97-AF65-F5344CB8AC3E}">
        <p14:creationId xmlns:p14="http://schemas.microsoft.com/office/powerpoint/2010/main" val="3017927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bwMode="gray">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bwMode="gray">
          <a:solidFill>
            <a:schemeClr val="bg1"/>
          </a:solidFill>
        </p:spPr>
        <p:txBody>
          <a:bodyPr/>
          <a:lstStyle>
            <a:lvl1pPr>
              <a:defRPr>
                <a:solidFill>
                  <a:schemeClr val="bg1"/>
                </a:solidFill>
              </a:defRPr>
            </a:lvl1pPr>
          </a:lstStyle>
          <a:p>
            <a:fld id="{9C0CA1A5-BB35-4CEB-978A-9CAA04E43F1B}" type="slidenum">
              <a:rPr lang="en-AU" smtClean="0"/>
              <a:pPr/>
              <a:t>‹#›</a:t>
            </a:fld>
            <a:endParaRPr lang="en-AU"/>
          </a:p>
        </p:txBody>
      </p:sp>
      <p:sp>
        <p:nvSpPr>
          <p:cNvPr id="5" name="Rectangle 4"/>
          <p:cNvSpPr/>
          <p:nvPr userDrawn="1"/>
        </p:nvSpPr>
        <p:spPr>
          <a:xfrm>
            <a:off x="0" y="2257200"/>
            <a:ext cx="12192000" cy="1360800"/>
          </a:xfrm>
          <a:prstGeom prst="rect">
            <a:avLst/>
          </a:prstGeom>
          <a:solidFill>
            <a:srgbClr val="F2F2F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200"/>
          </a:p>
        </p:txBody>
      </p:sp>
      <p:sp>
        <p:nvSpPr>
          <p:cNvPr id="10" name="Title 9"/>
          <p:cNvSpPr>
            <a:spLocks noGrp="1"/>
          </p:cNvSpPr>
          <p:nvPr>
            <p:ph type="title"/>
          </p:nvPr>
        </p:nvSpPr>
        <p:spPr>
          <a:xfrm>
            <a:off x="3391877" y="2257200"/>
            <a:ext cx="8800123" cy="1360800"/>
          </a:xfrm>
          <a:noFill/>
        </p:spPr>
        <p:txBody>
          <a:bodyPr wrap="square" lIns="540000" tIns="43200" rIns="2160000" bIns="43200" anchor="ctr" anchorCtr="0">
            <a:normAutofit/>
          </a:bodyPr>
          <a:lstStyle>
            <a:lvl1pPr>
              <a:defRPr sz="2200" b="0">
                <a:solidFill>
                  <a:srgbClr val="434E56"/>
                </a:solidFill>
                <a:latin typeface="Georgia" pitchFamily="18" charset="0"/>
              </a:defRPr>
            </a:lvl1pPr>
          </a:lstStyle>
          <a:p>
            <a:r>
              <a:rPr lang="en-US"/>
              <a:t>Click to edit Master title style</a:t>
            </a:r>
            <a:endParaRPr lang="en-AU"/>
          </a:p>
        </p:txBody>
      </p:sp>
      <p:sp>
        <p:nvSpPr>
          <p:cNvPr id="3" name="Subtitle 2"/>
          <p:cNvSpPr>
            <a:spLocks noGrp="1"/>
          </p:cNvSpPr>
          <p:nvPr>
            <p:ph type="subTitle" idx="1" hasCustomPrompt="1"/>
          </p:nvPr>
        </p:nvSpPr>
        <p:spPr>
          <a:xfrm>
            <a:off x="4064052" y="4410000"/>
            <a:ext cx="6256246" cy="280800"/>
          </a:xfrm>
        </p:spPr>
        <p:txBody>
          <a:bodyPr lIns="0" tIns="0" rIns="0" bIns="0"/>
          <a:lstStyle>
            <a:lvl1pPr marL="0" indent="0" algn="l">
              <a:buNone/>
              <a:defRPr sz="1400">
                <a:solidFill>
                  <a:schemeClr val="tx1"/>
                </a:solidFill>
                <a:latin typeface="+mn-lt"/>
              </a:defRPr>
            </a:lvl1pPr>
            <a:lvl2pPr marL="456979" indent="0" algn="ctr">
              <a:buNone/>
              <a:defRPr>
                <a:solidFill>
                  <a:schemeClr val="tx1">
                    <a:tint val="75000"/>
                  </a:schemeClr>
                </a:solidFill>
              </a:defRPr>
            </a:lvl2pPr>
            <a:lvl3pPr marL="913957" indent="0" algn="ctr">
              <a:buNone/>
              <a:defRPr>
                <a:solidFill>
                  <a:schemeClr val="tx1">
                    <a:tint val="75000"/>
                  </a:schemeClr>
                </a:solidFill>
              </a:defRPr>
            </a:lvl3pPr>
            <a:lvl4pPr marL="1370937" indent="0" algn="ctr">
              <a:buNone/>
              <a:defRPr>
                <a:solidFill>
                  <a:schemeClr val="tx1">
                    <a:tint val="75000"/>
                  </a:schemeClr>
                </a:solidFill>
              </a:defRPr>
            </a:lvl4pPr>
            <a:lvl5pPr marL="1827916" indent="0" algn="ctr">
              <a:buNone/>
              <a:defRPr>
                <a:solidFill>
                  <a:schemeClr val="tx1">
                    <a:tint val="75000"/>
                  </a:schemeClr>
                </a:solidFill>
              </a:defRPr>
            </a:lvl5pPr>
            <a:lvl6pPr marL="2284896" indent="0" algn="ctr">
              <a:buNone/>
              <a:defRPr>
                <a:solidFill>
                  <a:schemeClr val="tx1">
                    <a:tint val="75000"/>
                  </a:schemeClr>
                </a:solidFill>
              </a:defRPr>
            </a:lvl6pPr>
            <a:lvl7pPr marL="2741874" indent="0" algn="ctr">
              <a:buNone/>
              <a:defRPr>
                <a:solidFill>
                  <a:schemeClr val="tx1">
                    <a:tint val="75000"/>
                  </a:schemeClr>
                </a:solidFill>
              </a:defRPr>
            </a:lvl7pPr>
            <a:lvl8pPr marL="3198853" indent="0" algn="ctr">
              <a:buNone/>
              <a:defRPr>
                <a:solidFill>
                  <a:schemeClr val="tx1">
                    <a:tint val="75000"/>
                  </a:schemeClr>
                </a:solidFill>
              </a:defRPr>
            </a:lvl8pPr>
            <a:lvl9pPr marL="3655831" indent="0" algn="ctr">
              <a:buNone/>
              <a:defRPr>
                <a:solidFill>
                  <a:schemeClr val="tx1">
                    <a:tint val="75000"/>
                  </a:schemeClr>
                </a:solidFill>
              </a:defRPr>
            </a:lvl9pPr>
          </a:lstStyle>
          <a:p>
            <a:r>
              <a:rPr lang="en-US"/>
              <a:t>&lt;Discussion Draft or Progress Review or Final Report&gt;</a:t>
            </a:r>
            <a:endParaRPr lang="en-AU"/>
          </a:p>
        </p:txBody>
      </p:sp>
      <p:sp>
        <p:nvSpPr>
          <p:cNvPr id="19" name="Date Placeholder 18"/>
          <p:cNvSpPr>
            <a:spLocks noGrp="1"/>
          </p:cNvSpPr>
          <p:nvPr>
            <p:ph type="dt" sz="half" idx="10"/>
          </p:nvPr>
        </p:nvSpPr>
        <p:spPr>
          <a:xfrm>
            <a:off x="4063015" y="4680000"/>
            <a:ext cx="6256246" cy="216000"/>
          </a:xfrm>
        </p:spPr>
        <p:txBody>
          <a:bodyPr lIns="0" tIns="0" rIns="0" bIns="0" anchor="t" anchorCtr="0"/>
          <a:lstStyle>
            <a:lvl1pPr algn="l">
              <a:defRPr sz="1200"/>
            </a:lvl1pPr>
          </a:lstStyle>
          <a:p>
            <a:r>
              <a:rPr lang="en-US"/>
              <a:t>12 October 2021</a:t>
            </a:r>
            <a:endParaRPr lang="en-AU"/>
          </a:p>
        </p:txBody>
      </p:sp>
      <p:sp>
        <p:nvSpPr>
          <p:cNvPr id="4" name="Text Placeholder 3"/>
          <p:cNvSpPr>
            <a:spLocks noGrp="1"/>
          </p:cNvSpPr>
          <p:nvPr>
            <p:ph type="body" sz="quarter" idx="11" hasCustomPrompt="1"/>
          </p:nvPr>
        </p:nvSpPr>
        <p:spPr>
          <a:xfrm>
            <a:off x="4064052" y="3888000"/>
            <a:ext cx="6256246" cy="280800"/>
          </a:xfrm>
        </p:spPr>
        <p:txBody>
          <a:bodyPr lIns="0" tIns="0" rIns="0" bIns="0"/>
          <a:lstStyle>
            <a:lvl1pPr>
              <a:defRPr sz="1800">
                <a:latin typeface="Georgia" pitchFamily="18" charset="0"/>
              </a:defRPr>
            </a:lvl1pPr>
          </a:lstStyle>
          <a:p>
            <a:pPr lvl="0"/>
            <a:r>
              <a:rPr lang="en-AU"/>
              <a:t>&lt;Client&gt;</a:t>
            </a:r>
          </a:p>
        </p:txBody>
      </p:sp>
      <p:sp>
        <p:nvSpPr>
          <p:cNvPr id="9" name="Disclaimer"/>
          <p:cNvSpPr txBox="1">
            <a:spLocks noChangeArrowheads="1"/>
          </p:cNvSpPr>
          <p:nvPr userDrawn="1"/>
        </p:nvSpPr>
        <p:spPr bwMode="auto">
          <a:xfrm>
            <a:off x="4063015" y="6654119"/>
            <a:ext cx="6256246" cy="123111"/>
          </a:xfrm>
          <a:prstGeom prst="rect">
            <a:avLst/>
          </a:prstGeom>
          <a:noFill/>
          <a:ln w="6350">
            <a:noFill/>
            <a:miter lim="800000"/>
            <a:headEnd/>
            <a:tailEnd/>
          </a:ln>
        </p:spPr>
        <p:txBody>
          <a:bodyPr wrap="square" lIns="0" tIns="0" rIns="0" bIns="0" anchor="t">
            <a:spAutoFit/>
          </a:bodyPr>
          <a:lstStyle/>
          <a:p>
            <a:pPr defTabSz="839380"/>
            <a:r>
              <a:rPr lang="en-AU" sz="800">
                <a:solidFill>
                  <a:schemeClr val="tx1">
                    <a:lumMod val="65000"/>
                    <a:lumOff val="35000"/>
                  </a:schemeClr>
                </a:solidFill>
                <a:latin typeface="Arial" pitchFamily="34" charset="0"/>
                <a:cs typeface="Arial" pitchFamily="34" charset="0"/>
              </a:rPr>
              <a:t>Port Jackson Partners Limited  ACN: 052</a:t>
            </a:r>
            <a:r>
              <a:rPr lang="en-AU" sz="800" baseline="0">
                <a:solidFill>
                  <a:schemeClr val="tx1">
                    <a:lumMod val="65000"/>
                    <a:lumOff val="35000"/>
                  </a:schemeClr>
                </a:solidFill>
                <a:latin typeface="Arial" pitchFamily="34" charset="0"/>
                <a:cs typeface="Arial" pitchFamily="34" charset="0"/>
              </a:rPr>
              <a:t> 145 392</a:t>
            </a:r>
            <a:endParaRPr lang="en-AU" sz="800">
              <a:solidFill>
                <a:schemeClr val="tx1">
                  <a:lumMod val="65000"/>
                  <a:lumOff val="35000"/>
                </a:schemeClr>
              </a:solidFill>
              <a:latin typeface="Arial" pitchFamily="34" charset="0"/>
              <a:cs typeface="Arial"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390971" cy="6857434"/>
          </a:xfrm>
          <a:prstGeom prst="rect">
            <a:avLst/>
          </a:prstGeom>
        </p:spPr>
      </p:pic>
      <p:sp>
        <p:nvSpPr>
          <p:cNvPr id="7" name="Footer Placeholder 6"/>
          <p:cNvSpPr>
            <a:spLocks noGrp="1"/>
          </p:cNvSpPr>
          <p:nvPr>
            <p:ph type="ftr" sz="quarter" idx="13"/>
          </p:nvPr>
        </p:nvSpPr>
        <p:spPr bwMode="gray">
          <a:solidFill>
            <a:schemeClr val="bg1"/>
          </a:solidFill>
        </p:spPr>
        <p:txBody>
          <a:bodyPr/>
          <a:lstStyle/>
          <a:p>
            <a:endParaRPr lang="en-AU"/>
          </a:p>
        </p:txBody>
      </p:sp>
      <p:sp>
        <p:nvSpPr>
          <p:cNvPr id="11" name="TextBox 10"/>
          <p:cNvSpPr txBox="1"/>
          <p:nvPr userDrawn="1"/>
        </p:nvSpPr>
        <p:spPr>
          <a:xfrm>
            <a:off x="4063013" y="1885124"/>
            <a:ext cx="1218234" cy="278956"/>
          </a:xfrm>
          <a:prstGeom prst="rect">
            <a:avLst/>
          </a:prstGeom>
          <a:noFill/>
        </p:spPr>
        <p:txBody>
          <a:bodyPr wrap="none" lIns="0" tIns="0" rIns="0" bIns="0" rtlCol="0">
            <a:noAutofit/>
          </a:bodyPr>
          <a:lstStyle/>
          <a:p>
            <a:pPr algn="l" defTabSz="127000">
              <a:spcBef>
                <a:spcPts val="600"/>
              </a:spcBef>
              <a:tabLst>
                <a:tab pos="126000" algn="l"/>
                <a:tab pos="255600" algn="l"/>
                <a:tab pos="381600" algn="l"/>
                <a:tab pos="507600" algn="l"/>
              </a:tabLst>
            </a:pPr>
            <a:r>
              <a:rPr lang="en-AU" sz="1400" b="0"/>
              <a:t>Confidential</a:t>
            </a:r>
          </a:p>
        </p:txBody>
      </p:sp>
    </p:spTree>
    <p:extLst>
      <p:ext uri="{BB962C8B-B14F-4D97-AF65-F5344CB8AC3E}">
        <p14:creationId xmlns:p14="http://schemas.microsoft.com/office/powerpoint/2010/main" val="23352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Lead">
    <p:spTree>
      <p:nvGrpSpPr>
        <p:cNvPr id="1" name=""/>
        <p:cNvGrpSpPr/>
        <p:nvPr/>
      </p:nvGrpSpPr>
      <p:grpSpPr>
        <a:xfrm>
          <a:off x="0" y="0"/>
          <a:ext cx="0" cy="0"/>
          <a:chOff x="0" y="0"/>
          <a:chExt cx="0" cy="0"/>
        </a:xfrm>
      </p:grpSpPr>
      <p:sp>
        <p:nvSpPr>
          <p:cNvPr id="9" name="Slide Number Placeholder 8"/>
          <p:cNvSpPr>
            <a:spLocks noGrp="1"/>
          </p:cNvSpPr>
          <p:nvPr>
            <p:ph type="sldNum" sz="quarter" idx="20"/>
          </p:nvPr>
        </p:nvSpPr>
        <p:spPr/>
        <p:txBody>
          <a:bodyPr/>
          <a:lstStyle/>
          <a:p>
            <a:fld id="{9C0CA1A5-BB35-4CEB-978A-9CAA04E43F1B}" type="slidenum">
              <a:rPr lang="en-AU" smtClean="0"/>
              <a:pPr/>
              <a:t>‹#›</a:t>
            </a:fld>
            <a:endParaRPr lang="en-AU"/>
          </a:p>
        </p:txBody>
      </p:sp>
      <p:sp>
        <p:nvSpPr>
          <p:cNvPr id="6" name="LEADIN"/>
          <p:cNvSpPr>
            <a:spLocks noGrp="1"/>
          </p:cNvSpPr>
          <p:nvPr>
            <p:ph type="body" sz="quarter" idx="17" hasCustomPrompt="1"/>
          </p:nvPr>
        </p:nvSpPr>
        <p:spPr bwMode="gray">
          <a:xfrm>
            <a:off x="0" y="161926"/>
            <a:ext cx="12192000" cy="957263"/>
          </a:xfrm>
          <a:prstGeom prst="callout1">
            <a:avLst>
              <a:gd name="adj1" fmla="val 100000"/>
              <a:gd name="adj2" fmla="val 0"/>
              <a:gd name="adj3" fmla="val 100000"/>
              <a:gd name="adj4" fmla="val 100000"/>
            </a:avLst>
          </a:prstGeom>
          <a:noFill/>
          <a:ln>
            <a:solidFill>
              <a:srgbClr val="D9D9D9"/>
            </a:solidFill>
          </a:ln>
        </p:spPr>
        <p:txBody>
          <a:bodyPr lIns="576000" rIns="576000" anchor="ctr">
            <a:normAutofit/>
          </a:bodyPr>
          <a:lstStyle>
            <a:lvl1pPr>
              <a:defRPr sz="1800">
                <a:solidFill>
                  <a:srgbClr val="434E56"/>
                </a:solidFill>
                <a:latin typeface="Georgia" pitchFamily="18" charset="0"/>
              </a:defRPr>
            </a:lvl1pPr>
          </a:lstStyle>
          <a:p>
            <a:pPr lvl="0"/>
            <a:r>
              <a:rPr lang="en-US"/>
              <a:t>&lt;Lead-in&gt;</a:t>
            </a:r>
            <a:endParaRPr lang="en-AU"/>
          </a:p>
        </p:txBody>
      </p:sp>
      <p:sp>
        <p:nvSpPr>
          <p:cNvPr id="3" name="Content Placeholder 2"/>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itle 15"/>
          <p:cNvSpPr>
            <a:spLocks noGrp="1"/>
          </p:cNvSpPr>
          <p:nvPr userDrawn="1">
            <p:ph type="title"/>
          </p:nvPr>
        </p:nvSpPr>
        <p:spPr/>
        <p:txBody>
          <a:bodyPr/>
          <a:lstStyle/>
          <a:p>
            <a:r>
              <a:rPr lang="en-US"/>
              <a:t>Click to edit Master title style</a:t>
            </a:r>
            <a:endParaRPr lang="en-AU"/>
          </a:p>
        </p:txBody>
      </p:sp>
      <p:sp>
        <p:nvSpPr>
          <p:cNvPr id="4" name="Date Placeholder 3"/>
          <p:cNvSpPr>
            <a:spLocks noGrp="1"/>
          </p:cNvSpPr>
          <p:nvPr>
            <p:ph type="dt" sz="half" idx="18"/>
          </p:nvPr>
        </p:nvSpPr>
        <p:spPr/>
        <p:txBody>
          <a:bodyPr/>
          <a:lstStyle/>
          <a:p>
            <a:r>
              <a:rPr lang="en-US"/>
              <a:t>12 October 2021</a:t>
            </a:r>
            <a:endParaRPr lang="en-AU"/>
          </a:p>
        </p:txBody>
      </p:sp>
      <p:sp>
        <p:nvSpPr>
          <p:cNvPr id="5" name="Footer Placeholder 4"/>
          <p:cNvSpPr>
            <a:spLocks noGrp="1"/>
          </p:cNvSpPr>
          <p:nvPr>
            <p:ph type="ftr" sz="quarter" idx="19"/>
          </p:nvPr>
        </p:nvSpPr>
        <p:spPr/>
        <p:txBody>
          <a:bodyPr/>
          <a:lstStyle/>
          <a:p>
            <a:endParaRPr lang="en-AU"/>
          </a:p>
        </p:txBody>
      </p:sp>
    </p:spTree>
    <p:extLst>
      <p:ext uri="{BB962C8B-B14F-4D97-AF65-F5344CB8AC3E}">
        <p14:creationId xmlns:p14="http://schemas.microsoft.com/office/powerpoint/2010/main" val="1729877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0CA1A5-BB35-4CEB-978A-9CAA04E43F1B}" type="slidenum">
              <a:rPr lang="en-AU" smtClean="0"/>
              <a:pPr/>
              <a:t>‹#›</a:t>
            </a:fld>
            <a:endParaRPr lang="en-AU"/>
          </a:p>
        </p:txBody>
      </p:sp>
      <p:sp>
        <p:nvSpPr>
          <p:cNvPr id="3" name="Content Placeholder 2"/>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9"/>
          <p:cNvSpPr>
            <a:spLocks noGrp="1"/>
          </p:cNvSpPr>
          <p:nvPr>
            <p:ph type="title"/>
          </p:nvPr>
        </p:nvSpPr>
        <p:spPr/>
        <p:txBody>
          <a:bodyPr/>
          <a:lstStyle/>
          <a:p>
            <a:r>
              <a:rPr lang="en-US"/>
              <a:t>Click to edit Master title style</a:t>
            </a:r>
            <a:endParaRPr lang="en-AU"/>
          </a:p>
        </p:txBody>
      </p:sp>
      <p:sp>
        <p:nvSpPr>
          <p:cNvPr id="2" name="Date Placeholder 1"/>
          <p:cNvSpPr>
            <a:spLocks noGrp="1"/>
          </p:cNvSpPr>
          <p:nvPr>
            <p:ph type="dt" sz="half" idx="10"/>
          </p:nvPr>
        </p:nvSpPr>
        <p:spPr/>
        <p:txBody>
          <a:bodyPr/>
          <a:lstStyle/>
          <a:p>
            <a:r>
              <a:rPr lang="en-US"/>
              <a:t>12 October 2021</a:t>
            </a:r>
            <a:endParaRPr lang="en-AU"/>
          </a:p>
        </p:txBody>
      </p:sp>
      <p:sp>
        <p:nvSpPr>
          <p:cNvPr id="4" name="Footer Placeholder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718062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Slide Number Placeholder 9"/>
          <p:cNvSpPr>
            <a:spLocks noGrp="1"/>
          </p:cNvSpPr>
          <p:nvPr>
            <p:ph type="sldNum" sz="quarter" idx="18"/>
          </p:nvPr>
        </p:nvSpPr>
        <p:spPr/>
        <p:txBody>
          <a:bodyPr/>
          <a:lstStyle/>
          <a:p>
            <a:fld id="{9C0CA1A5-BB35-4CEB-978A-9CAA04E43F1B}" type="slidenum">
              <a:rPr lang="en-AU" smtClean="0"/>
              <a:pPr/>
              <a:t>‹#›</a:t>
            </a:fld>
            <a:endParaRPr lang="en-AU"/>
          </a:p>
        </p:txBody>
      </p:sp>
      <p:sp>
        <p:nvSpPr>
          <p:cNvPr id="17" name="Text Placeholder 16"/>
          <p:cNvSpPr>
            <a:spLocks noGrp="1"/>
          </p:cNvSpPr>
          <p:nvPr>
            <p:ph type="body" sz="quarter" idx="20" hasCustomPrompt="1"/>
          </p:nvPr>
        </p:nvSpPr>
        <p:spPr>
          <a:xfrm>
            <a:off x="1732431" y="2541600"/>
            <a:ext cx="8728615" cy="453600"/>
          </a:xfrm>
          <a:prstGeom prst="rect">
            <a:avLst/>
          </a:prstGeom>
          <a:solidFill>
            <a:srgbClr val="B9CDE6"/>
          </a:solidFill>
          <a:ln>
            <a:noFill/>
          </a:ln>
        </p:spPr>
        <p:txBody>
          <a:bodyPr/>
          <a:lstStyle>
            <a:lvl1pPr>
              <a:defRPr/>
            </a:lvl1pPr>
          </a:lstStyle>
          <a:p>
            <a:pPr lvl="0"/>
            <a:r>
              <a:rPr lang="en-AU"/>
              <a:t> </a:t>
            </a:r>
          </a:p>
        </p:txBody>
      </p:sp>
      <p:sp>
        <p:nvSpPr>
          <p:cNvPr id="12" name="Title 11"/>
          <p:cNvSpPr>
            <a:spLocks noGrp="1"/>
          </p:cNvSpPr>
          <p:nvPr>
            <p:ph type="title"/>
          </p:nvPr>
        </p:nvSpPr>
        <p:spPr/>
        <p:txBody>
          <a:bodyPr/>
          <a:lstStyle/>
          <a:p>
            <a:r>
              <a:rPr lang="en-US"/>
              <a:t>Click to edit Master title style</a:t>
            </a:r>
            <a:endParaRPr lang="en-AU"/>
          </a:p>
        </p:txBody>
      </p:sp>
      <p:sp>
        <p:nvSpPr>
          <p:cNvPr id="5" name="Date Placeholder 4"/>
          <p:cNvSpPr>
            <a:spLocks noGrp="1"/>
          </p:cNvSpPr>
          <p:nvPr>
            <p:ph type="dt" sz="half" idx="16"/>
          </p:nvPr>
        </p:nvSpPr>
        <p:spPr/>
        <p:txBody>
          <a:bodyPr/>
          <a:lstStyle/>
          <a:p>
            <a:r>
              <a:rPr lang="en-US"/>
              <a:t>12 October 2021</a:t>
            </a:r>
            <a:endParaRPr lang="en-AU"/>
          </a:p>
        </p:txBody>
      </p:sp>
      <p:sp>
        <p:nvSpPr>
          <p:cNvPr id="6" name="Footer Placeholder 5"/>
          <p:cNvSpPr>
            <a:spLocks noGrp="1"/>
          </p:cNvSpPr>
          <p:nvPr>
            <p:ph type="ftr" sz="quarter" idx="17"/>
          </p:nvPr>
        </p:nvSpPr>
        <p:spPr/>
        <p:txBody>
          <a:bodyPr/>
          <a:lstStyle/>
          <a:p>
            <a:endParaRPr lang="en-AU"/>
          </a:p>
        </p:txBody>
      </p:sp>
      <p:sp>
        <p:nvSpPr>
          <p:cNvPr id="21" name="Text Placeholder 20"/>
          <p:cNvSpPr>
            <a:spLocks noGrp="1"/>
          </p:cNvSpPr>
          <p:nvPr>
            <p:ph type="body" sz="quarter" idx="21"/>
          </p:nvPr>
        </p:nvSpPr>
        <p:spPr>
          <a:xfrm>
            <a:off x="1998277" y="1875599"/>
            <a:ext cx="8196923" cy="39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8363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B08C66-5EA7-4F6F-8815-6C47B4812C8F}"/>
              </a:ext>
            </a:extLst>
          </p:cNvPr>
          <p:cNvGraphicFramePr>
            <a:graphicFrameLocks noChangeAspect="1"/>
          </p:cNvGraphicFramePr>
          <p:nvPr userDrawn="1">
            <p:custDataLst>
              <p:tags r:id="rId1"/>
            </p:custDataLst>
            <p:extLst>
              <p:ext uri="{D42A27DB-BD31-4B8C-83A1-F6EECF244321}">
                <p14:modId xmlns:p14="http://schemas.microsoft.com/office/powerpoint/2010/main" val="3485214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D3B08C66-5EA7-4F6F-8815-6C47B4812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98;p15">
            <a:extLst>
              <a:ext uri="{FF2B5EF4-FFF2-40B4-BE49-F238E27FC236}">
                <a16:creationId xmlns:a16="http://schemas.microsoft.com/office/drawing/2014/main" id="{4A81B79E-5AA5-4471-A9FD-148CFAEDA73C}"/>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5" name="Title 14">
            <a:extLst>
              <a:ext uri="{FF2B5EF4-FFF2-40B4-BE49-F238E27FC236}">
                <a16:creationId xmlns:a16="http://schemas.microsoft.com/office/drawing/2014/main" id="{41208071-AD34-4EBE-BF8D-A015C26613B4}"/>
              </a:ext>
            </a:extLst>
          </p:cNvPr>
          <p:cNvSpPr>
            <a:spLocks noGrp="1"/>
          </p:cNvSpPr>
          <p:nvPr>
            <p:ph type="title" hasCustomPrompt="1"/>
          </p:nvPr>
        </p:nvSpPr>
        <p:spPr>
          <a:xfrm>
            <a:off x="602400" y="1141200"/>
            <a:ext cx="10987200" cy="396000"/>
          </a:xfrm>
        </p:spPr>
        <p:txBody>
          <a:bodyPr/>
          <a:lstStyle>
            <a:lvl1pPr>
              <a:defRPr>
                <a:latin typeface="+mn-lt"/>
                <a:ea typeface="+mj-ea"/>
                <a:cs typeface="+mj-cs"/>
                <a:sym typeface="+mj-lt"/>
              </a:defRPr>
            </a:lvl1pPr>
          </a:lstStyle>
          <a:p>
            <a:r>
              <a:rPr lang="en-US"/>
              <a:t>CLICK TO EDIT TITLE</a:t>
            </a:r>
            <a:endParaRPr lang="en-AU"/>
          </a:p>
        </p:txBody>
      </p:sp>
      <p:sp>
        <p:nvSpPr>
          <p:cNvPr id="18" name="Content Placeholder 2">
            <a:extLst>
              <a:ext uri="{FF2B5EF4-FFF2-40B4-BE49-F238E27FC236}">
                <a16:creationId xmlns:a16="http://schemas.microsoft.com/office/drawing/2014/main" id="{29FD8DFA-8DEF-4DF5-B471-8BF6753116C0}"/>
              </a:ext>
            </a:extLst>
          </p:cNvPr>
          <p:cNvSpPr>
            <a:spLocks noGrp="1"/>
          </p:cNvSpPr>
          <p:nvPr>
            <p:ph idx="1"/>
          </p:nvPr>
        </p:nvSpPr>
        <p:spPr bwMode="gray">
          <a:xfrm>
            <a:off x="2208000" y="1875600"/>
            <a:ext cx="7776000" cy="4104000"/>
          </a:xfrm>
          <a:prstGeom prst="rect">
            <a:avLst/>
          </a:prstGeom>
        </p:spPr>
        <p:txBody>
          <a:bodyPr/>
          <a:lstStyle>
            <a:lvl1pPr>
              <a:defRPr>
                <a:latin typeface="+mn-lt"/>
                <a:ea typeface="+mn-ea"/>
                <a:cs typeface="+mn-cs"/>
                <a:sym typeface="+mn-lt"/>
              </a:defRPr>
            </a:lvl1pPr>
            <a:lvl2pPr>
              <a:defRPr>
                <a:latin typeface="+mn-lt"/>
                <a:ea typeface="+mn-ea"/>
                <a:cs typeface="+mn-cs"/>
                <a:sym typeface="+mn-lt"/>
              </a:defRPr>
            </a:lvl2pPr>
            <a:lvl3pPr>
              <a:defRPr>
                <a:latin typeface="+mn-lt"/>
                <a:ea typeface="+mn-ea"/>
                <a:cs typeface="+mn-cs"/>
                <a:sym typeface="+mn-lt"/>
              </a:defRPr>
            </a:lvl3pPr>
            <a:lvl4pPr>
              <a:defRPr>
                <a:latin typeface="+mn-lt"/>
                <a:ea typeface="+mn-ea"/>
                <a:cs typeface="+mn-cs"/>
                <a:sym typeface="+mn-lt"/>
              </a:defRPr>
            </a:lvl4pPr>
            <a:lvl5pPr>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Line 10">
            <a:extLst>
              <a:ext uri="{FF2B5EF4-FFF2-40B4-BE49-F238E27FC236}">
                <a16:creationId xmlns:a16="http://schemas.microsoft.com/office/drawing/2014/main" id="{580A3B5B-6BA1-4970-85D5-4D2305119F6D}"/>
              </a:ext>
            </a:extLst>
          </p:cNvPr>
          <p:cNvSpPr>
            <a:spLocks noChangeShapeType="1"/>
          </p:cNvSpPr>
          <p:nvPr userDrawn="1"/>
        </p:nvSpPr>
        <p:spPr bwMode="auto">
          <a:xfrm>
            <a:off x="602400" y="1141200"/>
            <a:ext cx="10987200" cy="0"/>
          </a:xfrm>
          <a:prstGeom prst="line">
            <a:avLst/>
          </a:prstGeom>
          <a:noFill/>
          <a:ln w="9525">
            <a:solidFill>
              <a:srgbClr val="003C7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DA976769-95E9-4F1F-B76E-68932F1F0C53}"/>
              </a:ext>
            </a:extLst>
          </p:cNvPr>
          <p:cNvSpPr>
            <a:spLocks noGrp="1"/>
          </p:cNvSpPr>
          <p:nvPr>
            <p:ph type="dt" sz="half" idx="10"/>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D2C6B3A4-5B2C-4F2B-9DC4-49AA146DEFBB}"/>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45151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9"/>
          <p:cNvSpPr>
            <a:spLocks noGrp="1"/>
          </p:cNvSpPr>
          <p:nvPr>
            <p:ph type="sldNum" sz="quarter" idx="20"/>
          </p:nvPr>
        </p:nvSpPr>
        <p:spPr/>
        <p:txBody>
          <a:bodyPr/>
          <a:lstStyle/>
          <a:p>
            <a:fld id="{9C0CA1A5-BB35-4CEB-978A-9CAA04E43F1B}" type="slidenum">
              <a:rPr lang="en-AU" smtClean="0"/>
              <a:pPr/>
              <a:t>‹#›</a:t>
            </a:fld>
            <a:endParaRPr lang="en-AU"/>
          </a:p>
        </p:txBody>
      </p:sp>
      <p:sp>
        <p:nvSpPr>
          <p:cNvPr id="3" name="Content Placeholder 2"/>
          <p:cNvSpPr>
            <a:spLocks noGrp="1"/>
          </p:cNvSpPr>
          <p:nvPr>
            <p:ph sz="half" idx="1"/>
          </p:nvPr>
        </p:nvSpPr>
        <p:spPr bwMode="gray">
          <a:xfrm>
            <a:off x="1302646" y="2059204"/>
            <a:ext cx="4701046" cy="3938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bwMode="gray">
          <a:xfrm>
            <a:off x="6189785" y="2059204"/>
            <a:ext cx="4701046" cy="3938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itle 14"/>
          <p:cNvSpPr>
            <a:spLocks noGrp="1"/>
          </p:cNvSpPr>
          <p:nvPr>
            <p:ph type="title"/>
          </p:nvPr>
        </p:nvSpPr>
        <p:spPr/>
        <p:txBody>
          <a:bodyPr/>
          <a:lstStyle/>
          <a:p>
            <a:r>
              <a:rPr lang="en-US"/>
              <a:t>Click to edit Master title style</a:t>
            </a:r>
            <a:endParaRPr lang="en-AU"/>
          </a:p>
        </p:txBody>
      </p:sp>
      <p:sp>
        <p:nvSpPr>
          <p:cNvPr id="9" name="LEADIN"/>
          <p:cNvSpPr>
            <a:spLocks noGrp="1"/>
          </p:cNvSpPr>
          <p:nvPr>
            <p:ph type="body" sz="quarter" idx="17" hasCustomPrompt="1"/>
          </p:nvPr>
        </p:nvSpPr>
        <p:spPr bwMode="gray">
          <a:xfrm>
            <a:off x="0" y="161926"/>
            <a:ext cx="12192000" cy="957263"/>
          </a:xfrm>
          <a:prstGeom prst="callout1">
            <a:avLst>
              <a:gd name="adj1" fmla="val 100093"/>
              <a:gd name="adj2" fmla="val 100008"/>
              <a:gd name="adj3" fmla="val 100062"/>
              <a:gd name="adj4" fmla="val -16"/>
            </a:avLst>
          </a:prstGeom>
          <a:noFill/>
          <a:ln>
            <a:solidFill>
              <a:srgbClr val="D9D9D9"/>
            </a:solidFill>
          </a:ln>
        </p:spPr>
        <p:txBody>
          <a:bodyPr lIns="576000" rIns="576000" anchor="ctr">
            <a:normAutofit/>
          </a:bodyPr>
          <a:lstStyle>
            <a:lvl1pPr>
              <a:defRPr sz="1800">
                <a:solidFill>
                  <a:srgbClr val="434E56"/>
                </a:solidFill>
                <a:latin typeface="Georgia" pitchFamily="18" charset="0"/>
              </a:defRPr>
            </a:lvl1pPr>
          </a:lstStyle>
          <a:p>
            <a:pPr lvl="0"/>
            <a:r>
              <a:rPr lang="en-US"/>
              <a:t>&lt;Lead-in&gt;</a:t>
            </a:r>
            <a:endParaRPr lang="en-AU"/>
          </a:p>
        </p:txBody>
      </p:sp>
      <p:sp>
        <p:nvSpPr>
          <p:cNvPr id="6" name="Date Placeholder 5"/>
          <p:cNvSpPr>
            <a:spLocks noGrp="1"/>
          </p:cNvSpPr>
          <p:nvPr>
            <p:ph type="dt" sz="half" idx="18"/>
          </p:nvPr>
        </p:nvSpPr>
        <p:spPr/>
        <p:txBody>
          <a:bodyPr/>
          <a:lstStyle/>
          <a:p>
            <a:r>
              <a:rPr lang="en-US"/>
              <a:t>12 October 2021</a:t>
            </a:r>
            <a:endParaRPr lang="en-AU"/>
          </a:p>
        </p:txBody>
      </p:sp>
      <p:sp>
        <p:nvSpPr>
          <p:cNvPr id="8" name="Footer Placeholder 7"/>
          <p:cNvSpPr>
            <a:spLocks noGrp="1"/>
          </p:cNvSpPr>
          <p:nvPr>
            <p:ph type="ftr" sz="quarter" idx="19"/>
          </p:nvPr>
        </p:nvSpPr>
        <p:spPr/>
        <p:txBody>
          <a:bodyPr/>
          <a:lstStyle/>
          <a:p>
            <a:endParaRPr lang="en-AU"/>
          </a:p>
        </p:txBody>
      </p:sp>
    </p:spTree>
    <p:extLst>
      <p:ext uri="{BB962C8B-B14F-4D97-AF65-F5344CB8AC3E}">
        <p14:creationId xmlns:p14="http://schemas.microsoft.com/office/powerpoint/2010/main" val="4148345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Slide Number Placeholder 11"/>
          <p:cNvSpPr>
            <a:spLocks noGrp="1"/>
          </p:cNvSpPr>
          <p:nvPr>
            <p:ph type="sldNum" sz="quarter" idx="20"/>
          </p:nvPr>
        </p:nvSpPr>
        <p:spPr/>
        <p:txBody>
          <a:bodyPr/>
          <a:lstStyle/>
          <a:p>
            <a:fld id="{9C0CA1A5-BB35-4CEB-978A-9CAA04E43F1B}" type="slidenum">
              <a:rPr lang="en-AU" smtClean="0"/>
              <a:pPr/>
              <a:t>‹#›</a:t>
            </a:fld>
            <a:endParaRPr lang="en-AU"/>
          </a:p>
        </p:txBody>
      </p:sp>
      <p:sp>
        <p:nvSpPr>
          <p:cNvPr id="3" name="Text Placeholder 2"/>
          <p:cNvSpPr>
            <a:spLocks noGrp="1"/>
          </p:cNvSpPr>
          <p:nvPr>
            <p:ph type="body" idx="1"/>
          </p:nvPr>
        </p:nvSpPr>
        <p:spPr bwMode="gray">
          <a:xfrm>
            <a:off x="1302646" y="2059200"/>
            <a:ext cx="4701046" cy="219600"/>
          </a:xfrm>
          <a:solidFill>
            <a:srgbClr val="434E56"/>
          </a:solidFill>
          <a:ln w="12700">
            <a:solidFill>
              <a:srgbClr val="434E56"/>
            </a:solidFill>
          </a:ln>
        </p:spPr>
        <p:txBody>
          <a:bodyPr lIns="64769" tIns="0" rIns="0" bIns="0" anchor="ctr" anchorCtr="0"/>
          <a:lstStyle>
            <a:lvl1pPr marL="0" indent="0">
              <a:buNone/>
              <a:defRPr sz="1400" b="1">
                <a:solidFill>
                  <a:schemeClr val="bg1"/>
                </a:solidFill>
              </a:defRPr>
            </a:lvl1pPr>
            <a:lvl2pPr marL="456979" indent="0">
              <a:buNone/>
              <a:defRPr sz="2000" b="1"/>
            </a:lvl2pPr>
            <a:lvl3pPr marL="913957" indent="0">
              <a:buNone/>
              <a:defRPr sz="1800" b="1"/>
            </a:lvl3pPr>
            <a:lvl4pPr marL="1370937" indent="0">
              <a:buNone/>
              <a:defRPr sz="1600" b="1"/>
            </a:lvl4pPr>
            <a:lvl5pPr marL="1827916" indent="0">
              <a:buNone/>
              <a:defRPr sz="1600" b="1"/>
            </a:lvl5pPr>
            <a:lvl6pPr marL="2284896" indent="0">
              <a:buNone/>
              <a:defRPr sz="1600" b="1"/>
            </a:lvl6pPr>
            <a:lvl7pPr marL="2741874" indent="0">
              <a:buNone/>
              <a:defRPr sz="1600" b="1"/>
            </a:lvl7pPr>
            <a:lvl8pPr marL="3198853" indent="0">
              <a:buNone/>
              <a:defRPr sz="1600" b="1"/>
            </a:lvl8pPr>
            <a:lvl9pPr marL="3655831" indent="0">
              <a:buNone/>
              <a:defRPr sz="1600" b="1"/>
            </a:lvl9pPr>
          </a:lstStyle>
          <a:p>
            <a:pPr lvl="0"/>
            <a:r>
              <a:rPr lang="en-US"/>
              <a:t>Edit Master text styles</a:t>
            </a:r>
          </a:p>
        </p:txBody>
      </p:sp>
      <p:sp>
        <p:nvSpPr>
          <p:cNvPr id="4" name="Content Placeholder 3"/>
          <p:cNvSpPr>
            <a:spLocks noGrp="1"/>
          </p:cNvSpPr>
          <p:nvPr>
            <p:ph sz="half" idx="2"/>
          </p:nvPr>
        </p:nvSpPr>
        <p:spPr bwMode="gray">
          <a:xfrm>
            <a:off x="1302646" y="2279962"/>
            <a:ext cx="4701046" cy="3718800"/>
          </a:xfrm>
          <a:ln w="12700">
            <a:solidFill>
              <a:srgbClr val="434E56"/>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bwMode="gray">
          <a:xfrm>
            <a:off x="6189785" y="2059200"/>
            <a:ext cx="4701046" cy="219600"/>
          </a:xfrm>
          <a:solidFill>
            <a:srgbClr val="434E56"/>
          </a:solidFill>
          <a:ln w="12700">
            <a:solidFill>
              <a:srgbClr val="434E56"/>
            </a:solidFill>
          </a:ln>
        </p:spPr>
        <p:txBody>
          <a:bodyPr lIns="64769" tIns="0" rIns="0" bIns="0" anchor="ctr" anchorCtr="0"/>
          <a:lstStyle>
            <a:lvl1pPr marL="0" indent="0">
              <a:buNone/>
              <a:defRPr sz="1400" b="1">
                <a:solidFill>
                  <a:schemeClr val="bg1"/>
                </a:solidFill>
              </a:defRPr>
            </a:lvl1pPr>
            <a:lvl2pPr marL="456979" indent="0">
              <a:buNone/>
              <a:defRPr sz="2000" b="1"/>
            </a:lvl2pPr>
            <a:lvl3pPr marL="913957" indent="0">
              <a:buNone/>
              <a:defRPr sz="1800" b="1"/>
            </a:lvl3pPr>
            <a:lvl4pPr marL="1370937" indent="0">
              <a:buNone/>
              <a:defRPr sz="1600" b="1"/>
            </a:lvl4pPr>
            <a:lvl5pPr marL="1827916" indent="0">
              <a:buNone/>
              <a:defRPr sz="1600" b="1"/>
            </a:lvl5pPr>
            <a:lvl6pPr marL="2284896" indent="0">
              <a:buNone/>
              <a:defRPr sz="1600" b="1"/>
            </a:lvl6pPr>
            <a:lvl7pPr marL="2741874" indent="0">
              <a:buNone/>
              <a:defRPr sz="1600" b="1"/>
            </a:lvl7pPr>
            <a:lvl8pPr marL="3198853" indent="0">
              <a:buNone/>
              <a:defRPr sz="1600" b="1"/>
            </a:lvl8pPr>
            <a:lvl9pPr marL="3655831" indent="0">
              <a:buNone/>
              <a:defRPr sz="1600" b="1"/>
            </a:lvl9pPr>
          </a:lstStyle>
          <a:p>
            <a:pPr lvl="0"/>
            <a:r>
              <a:rPr lang="en-US"/>
              <a:t>Edit Master text styles</a:t>
            </a:r>
          </a:p>
        </p:txBody>
      </p:sp>
      <p:sp>
        <p:nvSpPr>
          <p:cNvPr id="6" name="Content Placeholder 5"/>
          <p:cNvSpPr>
            <a:spLocks noGrp="1"/>
          </p:cNvSpPr>
          <p:nvPr>
            <p:ph sz="quarter" idx="4"/>
          </p:nvPr>
        </p:nvSpPr>
        <p:spPr bwMode="gray">
          <a:xfrm>
            <a:off x="6189785" y="2278802"/>
            <a:ext cx="4701046" cy="3718800"/>
          </a:xfrm>
          <a:ln w="12700">
            <a:solidFill>
              <a:srgbClr val="434E56"/>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p:cNvSpPr>
            <a:spLocks noGrp="1"/>
          </p:cNvSpPr>
          <p:nvPr>
            <p:ph type="title"/>
          </p:nvPr>
        </p:nvSpPr>
        <p:spPr/>
        <p:txBody>
          <a:bodyPr/>
          <a:lstStyle/>
          <a:p>
            <a:r>
              <a:rPr lang="en-US"/>
              <a:t>Click to edit Master title style</a:t>
            </a:r>
            <a:endParaRPr lang="en-AU"/>
          </a:p>
        </p:txBody>
      </p:sp>
      <p:sp>
        <p:nvSpPr>
          <p:cNvPr id="11" name="LEADIN"/>
          <p:cNvSpPr>
            <a:spLocks noGrp="1"/>
          </p:cNvSpPr>
          <p:nvPr>
            <p:ph type="body" sz="quarter" idx="17" hasCustomPrompt="1"/>
          </p:nvPr>
        </p:nvSpPr>
        <p:spPr bwMode="gray">
          <a:xfrm>
            <a:off x="0" y="161926"/>
            <a:ext cx="12192000" cy="957263"/>
          </a:xfrm>
          <a:prstGeom prst="callout1">
            <a:avLst>
              <a:gd name="adj1" fmla="val 100093"/>
              <a:gd name="adj2" fmla="val 100008"/>
              <a:gd name="adj3" fmla="val 100062"/>
              <a:gd name="adj4" fmla="val -16"/>
            </a:avLst>
          </a:prstGeom>
          <a:noFill/>
          <a:ln>
            <a:solidFill>
              <a:srgbClr val="D9D9D9"/>
            </a:solidFill>
          </a:ln>
        </p:spPr>
        <p:txBody>
          <a:bodyPr lIns="576000" rIns="576000" anchor="ctr">
            <a:normAutofit/>
          </a:bodyPr>
          <a:lstStyle>
            <a:lvl1pPr>
              <a:defRPr sz="1800">
                <a:solidFill>
                  <a:srgbClr val="434E56"/>
                </a:solidFill>
                <a:latin typeface="Georgia" pitchFamily="18" charset="0"/>
              </a:defRPr>
            </a:lvl1pPr>
          </a:lstStyle>
          <a:p>
            <a:pPr lvl="0"/>
            <a:r>
              <a:rPr lang="en-US"/>
              <a:t>&lt;Lead-in&gt;</a:t>
            </a:r>
            <a:endParaRPr lang="en-AU"/>
          </a:p>
        </p:txBody>
      </p:sp>
      <p:sp>
        <p:nvSpPr>
          <p:cNvPr id="8" name="Date Placeholder 7"/>
          <p:cNvSpPr>
            <a:spLocks noGrp="1"/>
          </p:cNvSpPr>
          <p:nvPr>
            <p:ph type="dt" sz="half" idx="18"/>
          </p:nvPr>
        </p:nvSpPr>
        <p:spPr/>
        <p:txBody>
          <a:bodyPr/>
          <a:lstStyle/>
          <a:p>
            <a:r>
              <a:rPr lang="en-US"/>
              <a:t>12 October 2021</a:t>
            </a:r>
            <a:endParaRPr lang="en-AU"/>
          </a:p>
        </p:txBody>
      </p:sp>
      <p:sp>
        <p:nvSpPr>
          <p:cNvPr id="10" name="Footer Placeholder 9"/>
          <p:cNvSpPr>
            <a:spLocks noGrp="1"/>
          </p:cNvSpPr>
          <p:nvPr>
            <p:ph type="ftr" sz="quarter" idx="19"/>
          </p:nvPr>
        </p:nvSpPr>
        <p:spPr/>
        <p:txBody>
          <a:bodyPr/>
          <a:lstStyle/>
          <a:p>
            <a:endParaRPr lang="en-AU"/>
          </a:p>
        </p:txBody>
      </p:sp>
    </p:spTree>
    <p:extLst>
      <p:ext uri="{BB962C8B-B14F-4D97-AF65-F5344CB8AC3E}">
        <p14:creationId xmlns:p14="http://schemas.microsoft.com/office/powerpoint/2010/main" val="307273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C0CA1A5-BB35-4CEB-978A-9CAA04E43F1B}" type="slidenum">
              <a:rPr lang="en-AU" smtClean="0"/>
              <a:pPr/>
              <a:t>‹#›</a:t>
            </a:fld>
            <a:endParaRPr lang="en-AU"/>
          </a:p>
        </p:txBody>
      </p:sp>
      <p:sp>
        <p:nvSpPr>
          <p:cNvPr id="9" name="Title 8"/>
          <p:cNvSpPr>
            <a:spLocks noGrp="1"/>
          </p:cNvSpPr>
          <p:nvPr>
            <p:ph type="title"/>
          </p:nvPr>
        </p:nvSpPr>
        <p:spPr/>
        <p:txBody>
          <a:bodyPr/>
          <a:lstStyle/>
          <a:p>
            <a:r>
              <a:rPr lang="en-US"/>
              <a:t>Click to edit Master title style</a:t>
            </a:r>
            <a:endParaRPr lang="en-AU"/>
          </a:p>
        </p:txBody>
      </p:sp>
      <p:sp>
        <p:nvSpPr>
          <p:cNvPr id="4" name="Date Placeholder 3"/>
          <p:cNvSpPr>
            <a:spLocks noGrp="1"/>
          </p:cNvSpPr>
          <p:nvPr>
            <p:ph type="dt" sz="half" idx="10"/>
          </p:nvPr>
        </p:nvSpPr>
        <p:spPr/>
        <p:txBody>
          <a:bodyPr/>
          <a:lstStyle/>
          <a:p>
            <a:r>
              <a:rPr lang="en-US"/>
              <a:t>12 October 2021</a:t>
            </a:r>
            <a:endParaRPr lang="en-AU"/>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8908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C0CA1A5-BB35-4CEB-978A-9CAA04E43F1B}" type="slidenum">
              <a:rPr lang="en-AU" smtClean="0"/>
              <a:pPr/>
              <a:t>‹#›</a:t>
            </a:fld>
            <a:endParaRPr lang="en-AU"/>
          </a:p>
        </p:txBody>
      </p:sp>
      <p:sp>
        <p:nvSpPr>
          <p:cNvPr id="3" name="Text Placeholder 2"/>
          <p:cNvSpPr>
            <a:spLocks noGrp="1"/>
          </p:cNvSpPr>
          <p:nvPr>
            <p:ph type="body"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9"/>
          <p:cNvSpPr>
            <a:spLocks noGrp="1"/>
          </p:cNvSpPr>
          <p:nvPr>
            <p:ph type="title"/>
          </p:nvPr>
        </p:nvSpPr>
        <p:spPr/>
        <p:txBody>
          <a:bodyPr/>
          <a:lstStyle/>
          <a:p>
            <a:r>
              <a:rPr lang="en-US"/>
              <a:t>Click to edit Master title style</a:t>
            </a:r>
            <a:endParaRPr lang="en-AU"/>
          </a:p>
        </p:txBody>
      </p:sp>
      <p:sp>
        <p:nvSpPr>
          <p:cNvPr id="5" name="Date Placeholder 4"/>
          <p:cNvSpPr>
            <a:spLocks noGrp="1"/>
          </p:cNvSpPr>
          <p:nvPr>
            <p:ph type="dt" sz="half" idx="10"/>
          </p:nvPr>
        </p:nvSpPr>
        <p:spPr/>
        <p:txBody>
          <a:bodyPr/>
          <a:lstStyle/>
          <a:p>
            <a:r>
              <a:rPr lang="en-US"/>
              <a:t>12 October 2021</a:t>
            </a:r>
            <a:endParaRPr lang="en-AU"/>
          </a:p>
        </p:txBody>
      </p:sp>
      <p:sp>
        <p:nvSpPr>
          <p:cNvPr id="7" name="Footer Placeholder 6"/>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691057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C0CA1A5-BB35-4CEB-978A-9CAA04E43F1B}" type="slidenum">
              <a:rPr lang="en-AU" smtClean="0"/>
              <a:pPr/>
              <a:t>‹#›</a:t>
            </a:fld>
            <a:endParaRPr lang="en-AU"/>
          </a:p>
        </p:txBody>
      </p:sp>
      <p:sp>
        <p:nvSpPr>
          <p:cNvPr id="3" name="Content Placeholder 2"/>
          <p:cNvSpPr>
            <a:spLocks noGrp="1"/>
          </p:cNvSpPr>
          <p:nvPr>
            <p:ph sz="quarter" idx="1"/>
          </p:nvPr>
        </p:nvSpPr>
        <p:spPr bwMode="gray">
          <a:xfrm>
            <a:off x="1302646" y="1875600"/>
            <a:ext cx="4701046" cy="1892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bwMode="gray">
          <a:xfrm>
            <a:off x="1302646" y="3920401"/>
            <a:ext cx="4701046" cy="1893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half" idx="3"/>
          </p:nvPr>
        </p:nvSpPr>
        <p:spPr bwMode="gray">
          <a:xfrm>
            <a:off x="6189785" y="1875601"/>
            <a:ext cx="4701046" cy="3938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1"/>
          <p:cNvSpPr>
            <a:spLocks noGrp="1"/>
          </p:cNvSpPr>
          <p:nvPr>
            <p:ph type="title"/>
          </p:nvPr>
        </p:nvSpPr>
        <p:spPr/>
        <p:txBody>
          <a:bodyPr/>
          <a:lstStyle/>
          <a:p>
            <a:r>
              <a:rPr lang="en-US"/>
              <a:t>Click to edit Master title style</a:t>
            </a:r>
            <a:endParaRPr lang="en-AU"/>
          </a:p>
        </p:txBody>
      </p:sp>
      <p:sp>
        <p:nvSpPr>
          <p:cNvPr id="7" name="Date Placeholder 6"/>
          <p:cNvSpPr>
            <a:spLocks noGrp="1"/>
          </p:cNvSpPr>
          <p:nvPr>
            <p:ph type="dt" sz="half" idx="10"/>
          </p:nvPr>
        </p:nvSpPr>
        <p:spPr/>
        <p:txBody>
          <a:bodyPr/>
          <a:lstStyle/>
          <a:p>
            <a:r>
              <a:rPr lang="en-US"/>
              <a:t>12 October 2021</a:t>
            </a:r>
            <a:endParaRPr lang="en-AU"/>
          </a:p>
        </p:txBody>
      </p:sp>
      <p:sp>
        <p:nvSpPr>
          <p:cNvPr id="9" name="Footer Placeholder 8"/>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252649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C0CA1A5-BB35-4CEB-978A-9CAA04E43F1B}" type="slidenum">
              <a:rPr lang="en-AU" smtClean="0"/>
              <a:pPr/>
              <a:t>‹#›</a:t>
            </a:fld>
            <a:endParaRPr lang="en-AU"/>
          </a:p>
        </p:txBody>
      </p:sp>
      <p:sp>
        <p:nvSpPr>
          <p:cNvPr id="3" name="Date Placeholder 2"/>
          <p:cNvSpPr>
            <a:spLocks noGrp="1"/>
          </p:cNvSpPr>
          <p:nvPr>
            <p:ph type="dt" sz="half" idx="10"/>
          </p:nvPr>
        </p:nvSpPr>
        <p:spPr/>
        <p:txBody>
          <a:bodyPr/>
          <a:lstStyle/>
          <a:p>
            <a:r>
              <a:rPr lang="en-US"/>
              <a:t>12 October 2021</a:t>
            </a:r>
            <a:endParaRPr lang="en-AU"/>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6326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Table Placeholder 2"/>
          <p:cNvSpPr>
            <a:spLocks noGrp="1"/>
          </p:cNvSpPr>
          <p:nvPr>
            <p:ph type="tbl" idx="1"/>
          </p:nvPr>
        </p:nvSpPr>
        <p:spPr/>
        <p:txBody>
          <a:bodyPr/>
          <a:lstStyle/>
          <a:p>
            <a:r>
              <a:rPr lang="en-US"/>
              <a:t>Click icon to add table</a:t>
            </a:r>
            <a:endParaRPr lang="en-AU"/>
          </a:p>
        </p:txBody>
      </p:sp>
      <p:sp>
        <p:nvSpPr>
          <p:cNvPr id="4" name="Slide Number Placeholder 3"/>
          <p:cNvSpPr>
            <a:spLocks noGrp="1"/>
          </p:cNvSpPr>
          <p:nvPr>
            <p:ph type="sldNum" sz="quarter" idx="10"/>
          </p:nvPr>
        </p:nvSpPr>
        <p:spPr/>
        <p:txBody>
          <a:bodyPr/>
          <a:lstStyle/>
          <a:p>
            <a:fld id="{9C0CA1A5-BB35-4CEB-978A-9CAA04E43F1B}" type="slidenum">
              <a:rPr lang="en-AU" smtClean="0"/>
              <a:pPr/>
              <a:t>‹#›</a:t>
            </a:fld>
            <a:endParaRPr lang="en-AU"/>
          </a:p>
        </p:txBody>
      </p:sp>
      <p:sp>
        <p:nvSpPr>
          <p:cNvPr id="5" name="Footer Placeholder 4"/>
          <p:cNvSpPr>
            <a:spLocks noGrp="1"/>
          </p:cNvSpPr>
          <p:nvPr>
            <p:ph type="ftr" sz="quarter" idx="11"/>
          </p:nvPr>
        </p:nvSpPr>
        <p:spPr/>
        <p:txBody>
          <a:bodyPr/>
          <a:lstStyle/>
          <a:p>
            <a:endParaRPr lang="en-AU"/>
          </a:p>
        </p:txBody>
      </p:sp>
      <p:sp>
        <p:nvSpPr>
          <p:cNvPr id="6" name="Date Placeholder 5"/>
          <p:cNvSpPr>
            <a:spLocks noGrp="1"/>
          </p:cNvSpPr>
          <p:nvPr>
            <p:ph type="dt" sz="half" idx="12"/>
          </p:nvPr>
        </p:nvSpPr>
        <p:spPr/>
        <p:txBody>
          <a:bodyPr/>
          <a:lstStyle/>
          <a:p>
            <a:r>
              <a:rPr lang="en-US"/>
              <a:t>12 October 2021</a:t>
            </a:r>
            <a:endParaRPr lang="en-AU"/>
          </a:p>
        </p:txBody>
      </p:sp>
    </p:spTree>
    <p:extLst>
      <p:ext uri="{BB962C8B-B14F-4D97-AF65-F5344CB8AC3E}">
        <p14:creationId xmlns:p14="http://schemas.microsoft.com/office/powerpoint/2010/main" val="51330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CE1A00-C390-48D6-99CE-E11420309FE5}"/>
              </a:ext>
            </a:extLst>
          </p:cNvPr>
          <p:cNvGraphicFramePr>
            <a:graphicFrameLocks noChangeAspect="1"/>
          </p:cNvGraphicFramePr>
          <p:nvPr userDrawn="1">
            <p:custDataLst>
              <p:tags r:id="rId1"/>
            </p:custDataLst>
            <p:extLst>
              <p:ext uri="{D42A27DB-BD31-4B8C-83A1-F6EECF244321}">
                <p14:modId xmlns:p14="http://schemas.microsoft.com/office/powerpoint/2010/main" val="1236043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ABCE1A00-C390-48D6-99CE-E11420309F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oogle Shape;98;p15">
            <a:extLst>
              <a:ext uri="{FF2B5EF4-FFF2-40B4-BE49-F238E27FC236}">
                <a16:creationId xmlns:a16="http://schemas.microsoft.com/office/drawing/2014/main" id="{CB45309E-41D1-446A-BBA8-1EEF9E20303D}"/>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3" name="Content Placeholder 2"/>
          <p:cNvSpPr>
            <a:spLocks noGrp="1"/>
          </p:cNvSpPr>
          <p:nvPr>
            <p:ph sz="half" idx="1"/>
          </p:nvPr>
        </p:nvSpPr>
        <p:spPr bwMode="gray">
          <a:xfrm>
            <a:off x="2208000" y="2127600"/>
            <a:ext cx="3795692" cy="3852000"/>
          </a:xfrm>
          <a:prstGeom prst="rect">
            <a:avLst/>
          </a:prstGeom>
        </p:spPr>
        <p:txBody>
          <a:bodyPr/>
          <a:lstStyle>
            <a:lvl1pPr>
              <a:defRPr sz="1401">
                <a:solidFill>
                  <a:schemeClr val="tx1"/>
                </a:solidFill>
                <a:latin typeface="+mn-lt"/>
                <a:ea typeface="+mn-ea"/>
                <a:cs typeface="+mn-cs"/>
                <a:sym typeface="+mn-lt"/>
              </a:defRPr>
            </a:lvl1pPr>
            <a:lvl2pPr>
              <a:defRPr sz="1401">
                <a:solidFill>
                  <a:schemeClr val="tx1"/>
                </a:solidFill>
                <a:latin typeface="+mn-lt"/>
                <a:ea typeface="+mn-ea"/>
                <a:cs typeface="+mn-cs"/>
                <a:sym typeface="+mn-lt"/>
              </a:defRPr>
            </a:lvl2pPr>
            <a:lvl3pPr>
              <a:defRPr sz="1401">
                <a:solidFill>
                  <a:schemeClr val="tx1"/>
                </a:solidFill>
                <a:latin typeface="+mn-lt"/>
                <a:ea typeface="+mn-ea"/>
                <a:cs typeface="+mn-cs"/>
                <a:sym typeface="+mn-lt"/>
              </a:defRPr>
            </a:lvl3pPr>
            <a:lvl4pPr>
              <a:defRPr sz="1401">
                <a:solidFill>
                  <a:schemeClr val="tx1"/>
                </a:solidFill>
                <a:latin typeface="+mn-lt"/>
                <a:ea typeface="+mn-ea"/>
                <a:cs typeface="+mn-cs"/>
                <a:sym typeface="+mn-lt"/>
              </a:defRPr>
            </a:lvl4pPr>
            <a:lvl5pPr>
              <a:defRPr sz="1401">
                <a:solidFill>
                  <a:schemeClr val="tx1"/>
                </a:solidFill>
                <a:latin typeface="+mn-lt"/>
                <a:ea typeface="+mn-ea"/>
                <a:cs typeface="+mn-cs"/>
                <a:sym typeface="+mn-lt"/>
              </a:defRPr>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bwMode="gray">
          <a:xfrm>
            <a:off x="6189785" y="2127600"/>
            <a:ext cx="3794215" cy="3852000"/>
          </a:xfrm>
          <a:prstGeom prst="rect">
            <a:avLst/>
          </a:prstGeom>
        </p:spPr>
        <p:txBody>
          <a:bodyPr/>
          <a:lstStyle>
            <a:lvl1pPr>
              <a:defRPr sz="1401">
                <a:solidFill>
                  <a:schemeClr val="tx1"/>
                </a:solidFill>
                <a:latin typeface="+mn-lt"/>
                <a:ea typeface="+mn-ea"/>
                <a:cs typeface="+mn-cs"/>
                <a:sym typeface="+mn-lt"/>
              </a:defRPr>
            </a:lvl1pPr>
            <a:lvl2pPr>
              <a:defRPr sz="1401">
                <a:solidFill>
                  <a:schemeClr val="tx1"/>
                </a:solidFill>
                <a:latin typeface="+mn-lt"/>
                <a:ea typeface="+mn-ea"/>
                <a:cs typeface="+mn-cs"/>
                <a:sym typeface="+mn-lt"/>
              </a:defRPr>
            </a:lvl2pPr>
            <a:lvl3pPr>
              <a:defRPr sz="1401">
                <a:solidFill>
                  <a:schemeClr val="tx1"/>
                </a:solidFill>
                <a:latin typeface="+mn-lt"/>
                <a:ea typeface="+mn-ea"/>
                <a:cs typeface="+mn-cs"/>
                <a:sym typeface="+mn-lt"/>
              </a:defRPr>
            </a:lvl3pPr>
            <a:lvl4pPr>
              <a:defRPr sz="1401">
                <a:solidFill>
                  <a:schemeClr val="tx1"/>
                </a:solidFill>
                <a:latin typeface="+mn-lt"/>
                <a:ea typeface="+mn-ea"/>
                <a:cs typeface="+mn-cs"/>
                <a:sym typeface="+mn-lt"/>
              </a:defRPr>
            </a:lvl4pPr>
            <a:lvl5pPr>
              <a:defRPr sz="1401">
                <a:solidFill>
                  <a:schemeClr val="tx1"/>
                </a:solidFill>
                <a:latin typeface="+mn-lt"/>
                <a:ea typeface="+mn-ea"/>
                <a:cs typeface="+mn-cs"/>
                <a:sym typeface="+mn-lt"/>
              </a:defRPr>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a:extLst>
              <a:ext uri="{FF2B5EF4-FFF2-40B4-BE49-F238E27FC236}">
                <a16:creationId xmlns:a16="http://schemas.microsoft.com/office/drawing/2014/main" id="{181D1927-05FF-426B-BF53-EE2AD836985D}"/>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11" name="LEADIN">
            <a:extLst>
              <a:ext uri="{FF2B5EF4-FFF2-40B4-BE49-F238E27FC236}">
                <a16:creationId xmlns:a16="http://schemas.microsoft.com/office/drawing/2014/main" id="{4197099D-3FE5-4911-BB5E-7463C0900B15}"/>
              </a:ext>
            </a:extLst>
          </p:cNvPr>
          <p:cNvSpPr>
            <a:spLocks noGrp="1"/>
          </p:cNvSpPr>
          <p:nvPr>
            <p:ph type="body" sz="quarter" idx="17" hasCustomPrompt="1"/>
          </p:nvPr>
        </p:nvSpPr>
        <p:spPr bwMode="gray">
          <a:xfrm>
            <a:off x="602400" y="133200"/>
            <a:ext cx="10987200" cy="1008000"/>
          </a:xfrm>
          <a:prstGeom prst="rect">
            <a:avLst/>
          </a:prstGeom>
          <a:noFill/>
          <a:ln w="9525">
            <a:solidFill>
              <a:srgbClr val="003C71"/>
            </a:solidFill>
          </a:ln>
        </p:spPr>
        <p:txBody>
          <a:bodyPr lIns="46800" tIns="90000" rIns="46800" bIns="90000" anchor="ctr" anchorCtr="0">
            <a:normAutofit/>
          </a:bodyPr>
          <a:lstStyle>
            <a:lvl1pPr>
              <a:spcBef>
                <a:spcPts val="0"/>
              </a:spcBef>
              <a:defRPr sz="2400">
                <a:solidFill>
                  <a:schemeClr val="tx2"/>
                </a:solidFill>
                <a:latin typeface="+mn-lt"/>
                <a:ea typeface="+mn-ea"/>
                <a:cs typeface="+mn-cs"/>
                <a:sym typeface="+mn-lt"/>
              </a:defRPr>
            </a:lvl1pPr>
          </a:lstStyle>
          <a:p>
            <a:pPr lvl="0"/>
            <a:r>
              <a:rPr lang="en-AU"/>
              <a:t>&lt;Lead-in&gt;</a:t>
            </a:r>
          </a:p>
        </p:txBody>
      </p:sp>
      <p:sp>
        <p:nvSpPr>
          <p:cNvPr id="6" name="Date Placeholder 5">
            <a:extLst>
              <a:ext uri="{FF2B5EF4-FFF2-40B4-BE49-F238E27FC236}">
                <a16:creationId xmlns:a16="http://schemas.microsoft.com/office/drawing/2014/main" id="{078BA439-7957-4AB2-93A4-122635A0284F}"/>
              </a:ext>
            </a:extLst>
          </p:cNvPr>
          <p:cNvSpPr>
            <a:spLocks noGrp="1"/>
          </p:cNvSpPr>
          <p:nvPr>
            <p:ph type="dt" sz="half" idx="18"/>
          </p:nvPr>
        </p:nvSpPr>
        <p:spPr/>
        <p:txBody>
          <a:bodyPr/>
          <a:lstStyle/>
          <a:p>
            <a:r>
              <a:rPr lang="en-US"/>
              <a:t>12 October 2021</a:t>
            </a:r>
            <a:endParaRPr lang="en-AU"/>
          </a:p>
        </p:txBody>
      </p:sp>
      <p:sp>
        <p:nvSpPr>
          <p:cNvPr id="7" name="Slide Number Placeholder 6">
            <a:extLst>
              <a:ext uri="{FF2B5EF4-FFF2-40B4-BE49-F238E27FC236}">
                <a16:creationId xmlns:a16="http://schemas.microsoft.com/office/drawing/2014/main" id="{B5D15B51-42BF-4692-B227-1447CDE36089}"/>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259011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xt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2179380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Google Shape;98;p15">
            <a:extLst>
              <a:ext uri="{FF2B5EF4-FFF2-40B4-BE49-F238E27FC236}">
                <a16:creationId xmlns:a16="http://schemas.microsoft.com/office/drawing/2014/main" id="{04A5C934-2861-4F9F-8947-E4B1546EBCB5}"/>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3" name="Content Placeholder 2"/>
          <p:cNvSpPr>
            <a:spLocks noGrp="1"/>
          </p:cNvSpPr>
          <p:nvPr>
            <p:ph idx="1" hasCustomPrompt="1"/>
          </p:nvPr>
        </p:nvSpPr>
        <p:spPr bwMode="gray">
          <a:xfrm>
            <a:off x="2208000" y="1875600"/>
            <a:ext cx="7776000" cy="1671566"/>
          </a:xfrm>
          <a:prstGeom prst="rect">
            <a:avLst/>
          </a:prstGeom>
          <a:ln w="28575">
            <a:solidFill>
              <a:srgbClr val="C4C4CD"/>
            </a:solidFill>
          </a:ln>
        </p:spPr>
        <p:txBody>
          <a:bodyPr lIns="180000" tIns="180000" rIns="180000" bIns="180000">
            <a:spAutoFit/>
          </a:bodyPr>
          <a:lstStyle>
            <a:lvl1pPr>
              <a:defRPr>
                <a:solidFill>
                  <a:schemeClr val="tx1"/>
                </a:solidFill>
                <a:latin typeface="+mn-lt"/>
                <a:ea typeface="+mn-ea"/>
                <a:cs typeface="+mn-cs"/>
                <a:sym typeface="+mn-lt"/>
              </a:defRPr>
            </a:lvl1pPr>
            <a:lvl2pPr>
              <a:defRPr>
                <a:solidFill>
                  <a:schemeClr val="tx1"/>
                </a:solidFill>
                <a:latin typeface="+mn-lt"/>
                <a:ea typeface="+mn-ea"/>
                <a:cs typeface="+mn-cs"/>
                <a:sym typeface="+mn-lt"/>
              </a:defRPr>
            </a:lvl2pPr>
            <a:lvl3pPr>
              <a:defRPr>
                <a:solidFill>
                  <a:schemeClr val="tx1"/>
                </a:solidFill>
                <a:latin typeface="+mn-lt"/>
                <a:ea typeface="+mn-ea"/>
                <a:cs typeface="+mn-cs"/>
                <a:sym typeface="+mn-lt"/>
              </a:defRPr>
            </a:lvl3pPr>
            <a:lvl4pPr>
              <a:defRPr>
                <a:solidFill>
                  <a:schemeClr val="tx1"/>
                </a:solidFill>
                <a:latin typeface="+mn-lt"/>
                <a:ea typeface="+mn-ea"/>
                <a:cs typeface="+mn-cs"/>
                <a:sym typeface="+mn-lt"/>
              </a:defRPr>
            </a:lvl4pPr>
            <a:lvl5pPr>
              <a:defRPr>
                <a:solidFill>
                  <a:schemeClr val="tx1"/>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9" name="LEADIN">
            <a:extLst>
              <a:ext uri="{FF2B5EF4-FFF2-40B4-BE49-F238E27FC236}">
                <a16:creationId xmlns:a16="http://schemas.microsoft.com/office/drawing/2014/main" id="{142F87D4-34D3-4356-A5F3-2A9ACC35D187}"/>
              </a:ext>
            </a:extLst>
          </p:cNvPr>
          <p:cNvSpPr>
            <a:spLocks noGrp="1"/>
          </p:cNvSpPr>
          <p:nvPr>
            <p:ph type="body" sz="quarter" idx="17" hasCustomPrompt="1"/>
          </p:nvPr>
        </p:nvSpPr>
        <p:spPr bwMode="gray">
          <a:xfrm>
            <a:off x="602400" y="133200"/>
            <a:ext cx="10987200" cy="1008000"/>
          </a:xfrm>
          <a:prstGeom prst="rect">
            <a:avLst/>
          </a:prstGeom>
          <a:noFill/>
          <a:ln w="9525">
            <a:solidFill>
              <a:srgbClr val="003C71"/>
            </a:solidFill>
          </a:ln>
        </p:spPr>
        <p:txBody>
          <a:bodyPr lIns="46800" tIns="90000" rIns="46800" bIns="90000" anchor="ctr" anchorCtr="0">
            <a:normAutofit/>
          </a:bodyPr>
          <a:lstStyle>
            <a:lvl1pPr>
              <a:spcBef>
                <a:spcPts val="0"/>
              </a:spcBef>
              <a:defRPr sz="2400">
                <a:solidFill>
                  <a:schemeClr val="tx2"/>
                </a:solidFill>
                <a:latin typeface="+mn-lt"/>
                <a:ea typeface="+mn-ea"/>
                <a:cs typeface="+mn-cs"/>
                <a:sym typeface="+mn-lt"/>
              </a:defRPr>
            </a:lvl1pPr>
          </a:lstStyle>
          <a:p>
            <a:pPr lvl="0"/>
            <a:r>
              <a:rPr lang="en-AU"/>
              <a:t>Context &amp; Purpose</a:t>
            </a:r>
          </a:p>
        </p:txBody>
      </p:sp>
      <p:sp>
        <p:nvSpPr>
          <p:cNvPr id="5" name="Date Placeholder 4">
            <a:extLst>
              <a:ext uri="{FF2B5EF4-FFF2-40B4-BE49-F238E27FC236}">
                <a16:creationId xmlns:a16="http://schemas.microsoft.com/office/drawing/2014/main" id="{9FB84B23-3F6E-4A34-9AB8-3269335DB394}"/>
              </a:ext>
            </a:extLst>
          </p:cNvPr>
          <p:cNvSpPr>
            <a:spLocks noGrp="1"/>
          </p:cNvSpPr>
          <p:nvPr>
            <p:ph type="dt" sz="half" idx="18"/>
          </p:nvPr>
        </p:nvSpPr>
        <p:spPr/>
        <p:txBody>
          <a:bodyPr/>
          <a:lstStyle/>
          <a:p>
            <a:r>
              <a:rPr lang="en-US"/>
              <a:t>12 October 2021</a:t>
            </a:r>
            <a:endParaRPr lang="en-AU"/>
          </a:p>
        </p:txBody>
      </p:sp>
      <p:sp>
        <p:nvSpPr>
          <p:cNvPr id="6" name="Slide Number Placeholder 5">
            <a:extLst>
              <a:ext uri="{FF2B5EF4-FFF2-40B4-BE49-F238E27FC236}">
                <a16:creationId xmlns:a16="http://schemas.microsoft.com/office/drawing/2014/main" id="{F75488F0-8418-48E6-B580-314212637BBD}"/>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4535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3122423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oogle Shape;98;p15">
            <a:extLst>
              <a:ext uri="{FF2B5EF4-FFF2-40B4-BE49-F238E27FC236}">
                <a16:creationId xmlns:a16="http://schemas.microsoft.com/office/drawing/2014/main" id="{B1C069B8-16C2-4FEF-9C56-C38CB18C780C}"/>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8" name="Line 10">
            <a:extLst>
              <a:ext uri="{FF2B5EF4-FFF2-40B4-BE49-F238E27FC236}">
                <a16:creationId xmlns:a16="http://schemas.microsoft.com/office/drawing/2014/main" id="{86959B3A-41B7-4276-BA4F-809ED70D436C}"/>
              </a:ext>
            </a:extLst>
          </p:cNvPr>
          <p:cNvSpPr>
            <a:spLocks noChangeShapeType="1"/>
          </p:cNvSpPr>
          <p:nvPr userDrawn="1"/>
        </p:nvSpPr>
        <p:spPr bwMode="auto">
          <a:xfrm>
            <a:off x="601800" y="1141200"/>
            <a:ext cx="10988400" cy="0"/>
          </a:xfrm>
          <a:prstGeom prst="line">
            <a:avLst/>
          </a:prstGeom>
          <a:noFill/>
          <a:ln w="9525">
            <a:solidFill>
              <a:srgbClr val="003C7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A64658CA-273C-4D53-A515-CED5F8A33227}"/>
              </a:ext>
            </a:extLst>
          </p:cNvPr>
          <p:cNvSpPr>
            <a:spLocks noGrp="1"/>
          </p:cNvSpPr>
          <p:nvPr>
            <p:ph type="dt" sz="half" idx="10"/>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AFF9432C-F21C-4219-B20A-704E548F6F4D}"/>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19129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ea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9E9100-2C8B-4F2B-B296-BDED72A3DE1A}"/>
              </a:ext>
            </a:extLst>
          </p:cNvPr>
          <p:cNvGraphicFramePr>
            <a:graphicFrameLocks noChangeAspect="1"/>
          </p:cNvGraphicFramePr>
          <p:nvPr userDrawn="1">
            <p:custDataLst>
              <p:tags r:id="rId1"/>
            </p:custDataLst>
            <p:extLst>
              <p:ext uri="{D42A27DB-BD31-4B8C-83A1-F6EECF244321}">
                <p14:modId xmlns:p14="http://schemas.microsoft.com/office/powerpoint/2010/main" val="3364982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6A9E9100-2C8B-4F2B-B296-BDED72A3DE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98;p15">
            <a:extLst>
              <a:ext uri="{FF2B5EF4-FFF2-40B4-BE49-F238E27FC236}">
                <a16:creationId xmlns:a16="http://schemas.microsoft.com/office/drawing/2014/main" id="{630E76D6-5A2B-418C-BFAE-7CF36A17C432}"/>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17" name="Title 16">
            <a:extLst>
              <a:ext uri="{FF2B5EF4-FFF2-40B4-BE49-F238E27FC236}">
                <a16:creationId xmlns:a16="http://schemas.microsoft.com/office/drawing/2014/main" id="{086285BB-9447-42B1-8B6A-AFB105F05432}"/>
              </a:ext>
            </a:extLst>
          </p:cNvPr>
          <p:cNvSpPr>
            <a:spLocks noGrp="1"/>
          </p:cNvSpPr>
          <p:nvPr>
            <p:ph type="title" hasCustomPrompt="1"/>
          </p:nvPr>
        </p:nvSpPr>
        <p:spPr>
          <a:xfrm>
            <a:off x="602400" y="1141200"/>
            <a:ext cx="10987200" cy="396000"/>
          </a:xfrm>
        </p:spPr>
        <p:txBody>
          <a:bodyPr/>
          <a:lstStyle>
            <a:lvl1pPr>
              <a:defRPr>
                <a:solidFill>
                  <a:schemeClr val="tx1"/>
                </a:solidFill>
                <a:latin typeface="+mn-lt"/>
                <a:ea typeface="+mj-ea"/>
                <a:cs typeface="+mj-cs"/>
                <a:sym typeface="+mj-lt"/>
              </a:defRPr>
            </a:lvl1pPr>
          </a:lstStyle>
          <a:p>
            <a:r>
              <a:rPr lang="en-US"/>
              <a:t>CLICK TO EDIT TITLE</a:t>
            </a:r>
            <a:endParaRPr lang="en-AU"/>
          </a:p>
        </p:txBody>
      </p:sp>
      <p:sp>
        <p:nvSpPr>
          <p:cNvPr id="13" name="LEADIN">
            <a:extLst>
              <a:ext uri="{FF2B5EF4-FFF2-40B4-BE49-F238E27FC236}">
                <a16:creationId xmlns:a16="http://schemas.microsoft.com/office/drawing/2014/main" id="{1C78AB6A-8FE0-4315-BABF-C04AF2B94545}"/>
              </a:ext>
            </a:extLst>
          </p:cNvPr>
          <p:cNvSpPr>
            <a:spLocks noGrp="1"/>
          </p:cNvSpPr>
          <p:nvPr>
            <p:ph type="body" sz="quarter" idx="17" hasCustomPrompt="1"/>
          </p:nvPr>
        </p:nvSpPr>
        <p:spPr bwMode="gray">
          <a:xfrm>
            <a:off x="602400" y="133200"/>
            <a:ext cx="10987200" cy="1008000"/>
          </a:xfrm>
          <a:prstGeom prst="rect">
            <a:avLst/>
          </a:prstGeom>
          <a:noFill/>
          <a:ln w="9525">
            <a:solidFill>
              <a:srgbClr val="003C71"/>
            </a:solidFill>
          </a:ln>
        </p:spPr>
        <p:txBody>
          <a:bodyPr lIns="46800" tIns="46800" rIns="46800" bIns="46800" anchor="ctr" anchorCtr="0">
            <a:normAutofit/>
          </a:bodyPr>
          <a:lstStyle>
            <a:lvl1pPr>
              <a:spcBef>
                <a:spcPts val="0"/>
              </a:spcBef>
              <a:defRPr sz="2400">
                <a:solidFill>
                  <a:schemeClr val="tx2"/>
                </a:solidFill>
                <a:latin typeface="+mn-lt"/>
                <a:ea typeface="+mn-ea"/>
                <a:cs typeface="+mn-cs"/>
                <a:sym typeface="+mn-lt"/>
              </a:defRPr>
            </a:lvl1pPr>
          </a:lstStyle>
          <a:p>
            <a:pPr lvl="0"/>
            <a:r>
              <a:rPr lang="en-AU"/>
              <a:t>&lt;Lead-in&gt;</a:t>
            </a:r>
          </a:p>
        </p:txBody>
      </p:sp>
      <p:sp>
        <p:nvSpPr>
          <p:cNvPr id="4" name="Date Placeholder 3">
            <a:extLst>
              <a:ext uri="{FF2B5EF4-FFF2-40B4-BE49-F238E27FC236}">
                <a16:creationId xmlns:a16="http://schemas.microsoft.com/office/drawing/2014/main" id="{B886EAF4-54F6-4A75-A5EA-21BC5480192B}"/>
              </a:ext>
            </a:extLst>
          </p:cNvPr>
          <p:cNvSpPr>
            <a:spLocks noGrp="1"/>
          </p:cNvSpPr>
          <p:nvPr>
            <p:ph type="dt" sz="half" idx="18"/>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F05CA298-D807-47D6-9812-CE3CB9D42C67}"/>
              </a:ext>
            </a:extLst>
          </p:cNvPr>
          <p:cNvSpPr>
            <a:spLocks noGrp="1"/>
          </p:cNvSpPr>
          <p:nvPr>
            <p:ph type="sldNum" sz="quarter" idx="19"/>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161041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19F1FF-56CC-4794-BC13-0A8AB7D9500F}"/>
              </a:ext>
            </a:extLst>
          </p:cNvPr>
          <p:cNvGraphicFramePr>
            <a:graphicFrameLocks noChangeAspect="1"/>
          </p:cNvGraphicFramePr>
          <p:nvPr userDrawn="1">
            <p:custDataLst>
              <p:tags r:id="rId1"/>
            </p:custDataLst>
            <p:extLst>
              <p:ext uri="{D42A27DB-BD31-4B8C-83A1-F6EECF244321}">
                <p14:modId xmlns:p14="http://schemas.microsoft.com/office/powerpoint/2010/main" val="2525061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Object 1" hidden="1">
                        <a:extLst>
                          <a:ext uri="{FF2B5EF4-FFF2-40B4-BE49-F238E27FC236}">
                            <a16:creationId xmlns:a16="http://schemas.microsoft.com/office/drawing/2014/main" id="{6F19F1FF-56CC-4794-BC13-0A8AB7D95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oogle Shape;98;p15">
            <a:extLst>
              <a:ext uri="{FF2B5EF4-FFF2-40B4-BE49-F238E27FC236}">
                <a16:creationId xmlns:a16="http://schemas.microsoft.com/office/drawing/2014/main" id="{447A0579-2997-4973-ACC9-3DE65010DF19}"/>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4" name="Date Placeholder 3">
            <a:extLst>
              <a:ext uri="{FF2B5EF4-FFF2-40B4-BE49-F238E27FC236}">
                <a16:creationId xmlns:a16="http://schemas.microsoft.com/office/drawing/2014/main" id="{7B850971-2618-477F-B91D-9B8BF627521E}"/>
              </a:ext>
            </a:extLst>
          </p:cNvPr>
          <p:cNvSpPr>
            <a:spLocks noGrp="1"/>
          </p:cNvSpPr>
          <p:nvPr>
            <p:ph type="dt" sz="half" idx="10"/>
          </p:nvPr>
        </p:nvSpPr>
        <p:spPr/>
        <p:txBody>
          <a:bodyPr/>
          <a:lstStyle/>
          <a:p>
            <a:r>
              <a:rPr lang="en-US"/>
              <a:t>12 October 2021</a:t>
            </a:r>
            <a:endParaRPr lang="en-AU"/>
          </a:p>
        </p:txBody>
      </p:sp>
      <p:sp>
        <p:nvSpPr>
          <p:cNvPr id="5" name="Slide Number Placeholder 4">
            <a:extLst>
              <a:ext uri="{FF2B5EF4-FFF2-40B4-BE49-F238E27FC236}">
                <a16:creationId xmlns:a16="http://schemas.microsoft.com/office/drawing/2014/main" id="{EEEAE69C-CCAE-406B-9B78-0781ADB9F23A}"/>
              </a:ext>
            </a:extLst>
          </p:cNvPr>
          <p:cNvSpPr>
            <a:spLocks noGrp="1"/>
          </p:cNvSpPr>
          <p:nvPr>
            <p:ph type="sldNum" sz="quarter" idx="11"/>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5963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19F1FF-56CC-4794-BC13-0A8AB7D9500F}"/>
              </a:ext>
            </a:extLst>
          </p:cNvPr>
          <p:cNvGraphicFramePr>
            <a:graphicFrameLocks noChangeAspect="1"/>
          </p:cNvGraphicFramePr>
          <p:nvPr userDrawn="1">
            <p:custDataLst>
              <p:tags r:id="rId1"/>
            </p:custDataLst>
            <p:extLst>
              <p:ext uri="{D42A27DB-BD31-4B8C-83A1-F6EECF244321}">
                <p14:modId xmlns:p14="http://schemas.microsoft.com/office/powerpoint/2010/main" val="1251914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Object 1" hidden="1">
                        <a:extLst>
                          <a:ext uri="{FF2B5EF4-FFF2-40B4-BE49-F238E27FC236}">
                            <a16:creationId xmlns:a16="http://schemas.microsoft.com/office/drawing/2014/main" id="{6F19F1FF-56CC-4794-BC13-0A8AB7D95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oogle Shape;98;p15">
            <a:extLst>
              <a:ext uri="{FF2B5EF4-FFF2-40B4-BE49-F238E27FC236}">
                <a16:creationId xmlns:a16="http://schemas.microsoft.com/office/drawing/2014/main" id="{8FE9246B-AD12-4889-AA56-3975A8559355}"/>
              </a:ext>
            </a:extLst>
          </p:cNvPr>
          <p:cNvPicPr preferRelativeResize="0"/>
          <p:nvPr userDrawn="1"/>
        </p:nvPicPr>
        <p:blipFill rotWithShape="1">
          <a:blip r:embed="rId5">
            <a:alphaModFix/>
          </a:blip>
          <a:srcRect t="88180"/>
          <a:stretch/>
        </p:blipFill>
        <p:spPr>
          <a:xfrm>
            <a:off x="0" y="6041147"/>
            <a:ext cx="12192000" cy="810126"/>
          </a:xfrm>
          <a:prstGeom prst="rect">
            <a:avLst/>
          </a:prstGeom>
          <a:noFill/>
          <a:ln>
            <a:noFill/>
          </a:ln>
        </p:spPr>
      </p:pic>
      <p:sp>
        <p:nvSpPr>
          <p:cNvPr id="6" name="Freeform 6">
            <a:extLst>
              <a:ext uri="{FF2B5EF4-FFF2-40B4-BE49-F238E27FC236}">
                <a16:creationId xmlns:a16="http://schemas.microsoft.com/office/drawing/2014/main" id="{9D849CD8-CD78-47DF-A861-48131D005576}"/>
              </a:ext>
            </a:extLst>
          </p:cNvPr>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747480"/>
          </a:solidFill>
          <a:ln w="9525">
            <a:noFill/>
            <a:round/>
            <a:headEnd/>
            <a:tailEnd/>
          </a:ln>
        </p:spPr>
        <p:txBody>
          <a:bodyPr vert="horz" wrap="square" lIns="576000" tIns="0" rIns="91440" bIns="0" numCol="1" anchor="ctr" anchorCtr="0" compatLnSpc="1">
            <a:prstTxWarp prst="textNoShape">
              <a:avLst/>
            </a:prstTxWarp>
          </a:bodyPr>
          <a:lstStyle/>
          <a:p>
            <a:endParaRPr lang="en-GB" sz="4400">
              <a:solidFill>
                <a:schemeClr val="bg1"/>
              </a:solidFill>
            </a:endParaRPr>
          </a:p>
        </p:txBody>
      </p:sp>
      <p:sp>
        <p:nvSpPr>
          <p:cNvPr id="4" name="Text Placeholder 3">
            <a:extLst>
              <a:ext uri="{FF2B5EF4-FFF2-40B4-BE49-F238E27FC236}">
                <a16:creationId xmlns:a16="http://schemas.microsoft.com/office/drawing/2014/main" id="{697C2599-0C54-4669-BA91-35CCD74D11CF}"/>
              </a:ext>
            </a:extLst>
          </p:cNvPr>
          <p:cNvSpPr>
            <a:spLocks noGrp="1"/>
          </p:cNvSpPr>
          <p:nvPr>
            <p:ph type="body" sz="quarter" idx="24" hasCustomPrompt="1"/>
          </p:nvPr>
        </p:nvSpPr>
        <p:spPr>
          <a:xfrm>
            <a:off x="601200" y="1951200"/>
            <a:ext cx="4953600" cy="771623"/>
          </a:xfrm>
        </p:spPr>
        <p:txBody>
          <a:bodyPr lIns="90000" tIns="46800" rIns="90000" bIns="46800">
            <a:noAutofit/>
          </a:bodyPr>
          <a:lstStyle>
            <a:lvl1pPr>
              <a:defRPr lang="en-US" sz="4400" b="0" baseline="0" smtClean="0">
                <a:solidFill>
                  <a:schemeClr val="bg1"/>
                </a:solidFill>
                <a:latin typeface="+mn-lt"/>
                <a:ea typeface="+mj-ea"/>
                <a:cs typeface="+mj-cs"/>
              </a:defRPr>
            </a:lvl1pPr>
            <a:lvl2pPr>
              <a:defRPr lang="en-US" sz="1200" smtClean="0"/>
            </a:lvl2pPr>
            <a:lvl3pPr>
              <a:defRPr lang="en-US" sz="1200" smtClean="0"/>
            </a:lvl3pPr>
            <a:lvl4pPr>
              <a:defRPr lang="en-US" sz="1200" smtClean="0"/>
            </a:lvl4pPr>
            <a:lvl5pPr>
              <a:defRPr lang="en-AU" sz="1200"/>
            </a:lvl5pPr>
          </a:lstStyle>
          <a:p>
            <a:pPr lvl="0" defTabSz="126941">
              <a:spcBef>
                <a:spcPct val="0"/>
              </a:spcBef>
              <a:tabLst>
                <a:tab pos="126941" algn="l"/>
                <a:tab pos="253883" algn="l"/>
                <a:tab pos="380826" algn="l"/>
                <a:tab pos="507767" algn="l"/>
              </a:tabLst>
            </a:pPr>
            <a:r>
              <a:rPr lang="en-US"/>
              <a:t>&lt;APPENDIX&gt;</a:t>
            </a:r>
            <a:endParaRPr lang="en-AU"/>
          </a:p>
        </p:txBody>
      </p:sp>
      <p:sp>
        <p:nvSpPr>
          <p:cNvPr id="5" name="Date Placeholder 4">
            <a:extLst>
              <a:ext uri="{FF2B5EF4-FFF2-40B4-BE49-F238E27FC236}">
                <a16:creationId xmlns:a16="http://schemas.microsoft.com/office/drawing/2014/main" id="{C573115A-E5B2-4463-A544-340027B509C9}"/>
              </a:ext>
            </a:extLst>
          </p:cNvPr>
          <p:cNvSpPr>
            <a:spLocks noGrp="1"/>
          </p:cNvSpPr>
          <p:nvPr>
            <p:ph type="dt" sz="half" idx="25"/>
          </p:nvPr>
        </p:nvSpPr>
        <p:spPr/>
        <p:txBody>
          <a:bodyPr/>
          <a:lstStyle/>
          <a:p>
            <a:r>
              <a:rPr lang="en-US"/>
              <a:t>12 October 2021</a:t>
            </a:r>
            <a:endParaRPr lang="en-AU"/>
          </a:p>
        </p:txBody>
      </p:sp>
      <p:sp>
        <p:nvSpPr>
          <p:cNvPr id="7" name="Slide Number Placeholder 6">
            <a:extLst>
              <a:ext uri="{FF2B5EF4-FFF2-40B4-BE49-F238E27FC236}">
                <a16:creationId xmlns:a16="http://schemas.microsoft.com/office/drawing/2014/main" id="{73AE552D-6512-4E1F-910C-D4D848623030}"/>
              </a:ext>
            </a:extLst>
          </p:cNvPr>
          <p:cNvSpPr>
            <a:spLocks noGrp="1"/>
          </p:cNvSpPr>
          <p:nvPr>
            <p:ph type="sldNum" sz="quarter" idx="26"/>
          </p:nvPr>
        </p:nvSpPr>
        <p:spPr/>
        <p:txBody>
          <a:bodyPr/>
          <a:lstStyle/>
          <a:p>
            <a:r>
              <a:rPr lang="en-AU"/>
              <a:t>Page </a:t>
            </a:r>
            <a:fld id="{E3311CDE-66EA-4B97-B103-B6009969ACD2}" type="slidenum">
              <a:rPr lang="en-AU" smtClean="0"/>
              <a:pPr/>
              <a:t>‹#›</a:t>
            </a:fld>
            <a:endParaRPr lang="en-AU"/>
          </a:p>
        </p:txBody>
      </p:sp>
    </p:spTree>
    <p:extLst>
      <p:ext uri="{BB962C8B-B14F-4D97-AF65-F5344CB8AC3E}">
        <p14:creationId xmlns:p14="http://schemas.microsoft.com/office/powerpoint/2010/main" val="308929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3.bin"/><Relationship Id="rId2" Type="http://schemas.openxmlformats.org/officeDocument/2006/relationships/slideLayout" Target="../slideLayouts/slideLayout13.xml"/><Relationship Id="rId16" Type="http://schemas.openxmlformats.org/officeDocument/2006/relationships/tags" Target="../tags/tag1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29.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0.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oleObject" Target="../embeddings/oleObject2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505A1B-EF94-458F-A7AB-26BF38DD2CC4}"/>
              </a:ext>
            </a:extLst>
          </p:cNvPr>
          <p:cNvGraphicFramePr>
            <a:graphicFrameLocks noChangeAspect="1"/>
          </p:cNvGraphicFramePr>
          <p:nvPr userDrawn="1">
            <p:custDataLst>
              <p:tags r:id="rId13"/>
            </p:custDataLst>
            <p:extLst>
              <p:ext uri="{D42A27DB-BD31-4B8C-83A1-F6EECF244321}">
                <p14:modId xmlns:p14="http://schemas.microsoft.com/office/powerpoint/2010/main" val="2281623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5" progId="TCLayout.ActiveDocument.1">
                  <p:embed/>
                </p:oleObj>
              </mc:Choice>
              <mc:Fallback>
                <p:oleObj name="think-cell Slide" r:id="rId14" imgW="344" imgH="345" progId="TCLayout.ActiveDocument.1">
                  <p:embed/>
                  <p:pic>
                    <p:nvPicPr>
                      <p:cNvPr id="7" name="Object 6" hidden="1">
                        <a:extLst>
                          <a:ext uri="{FF2B5EF4-FFF2-40B4-BE49-F238E27FC236}">
                            <a16:creationId xmlns:a16="http://schemas.microsoft.com/office/drawing/2014/main" id="{6F505A1B-EF94-458F-A7AB-26BF38DD2CC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602400" y="1141200"/>
            <a:ext cx="10987200" cy="396000"/>
          </a:xfrm>
          <a:prstGeom prst="rect">
            <a:avLst/>
          </a:prstGeom>
        </p:spPr>
        <p:txBody>
          <a:bodyPr vert="horz" wrap="none" lIns="46800" tIns="46800" rIns="46800" bIns="46800" rtlCol="0" anchor="ctr" anchorCtr="0">
            <a:noAutofit/>
          </a:bodyPr>
          <a:lstStyle/>
          <a:p>
            <a:r>
              <a:rPr lang="en-US"/>
              <a:t>CLICK TO EDIT TITLE</a:t>
            </a:r>
            <a:endParaRPr lang="en-AU"/>
          </a:p>
        </p:txBody>
      </p:sp>
      <p:sp>
        <p:nvSpPr>
          <p:cNvPr id="3" name="Text Placeholder 2"/>
          <p:cNvSpPr>
            <a:spLocks noGrp="1"/>
          </p:cNvSpPr>
          <p:nvPr>
            <p:ph type="body" idx="1"/>
          </p:nvPr>
        </p:nvSpPr>
        <p:spPr bwMode="gray">
          <a:xfrm>
            <a:off x="2208000" y="1876927"/>
            <a:ext cx="7776000" cy="4102700"/>
          </a:xfrm>
          <a:prstGeom prst="rect">
            <a:avLst/>
          </a:prstGeom>
        </p:spPr>
        <p:txBody>
          <a:bodyPr vert="horz" lIns="46800" tIns="46800" rIns="468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Slide Number Placeholder 29">
            <a:extLst>
              <a:ext uri="{FF2B5EF4-FFF2-40B4-BE49-F238E27FC236}">
                <a16:creationId xmlns:a16="http://schemas.microsoft.com/office/drawing/2014/main" id="{FAE8AFF1-835D-4EEF-8789-80BA2C8C928E}"/>
              </a:ext>
            </a:extLst>
          </p:cNvPr>
          <p:cNvSpPr>
            <a:spLocks noGrp="1"/>
          </p:cNvSpPr>
          <p:nvPr>
            <p:ph type="sldNum" sz="quarter" idx="4"/>
          </p:nvPr>
        </p:nvSpPr>
        <p:spPr>
          <a:xfrm>
            <a:off x="10945200" y="6505200"/>
            <a:ext cx="644400" cy="349200"/>
          </a:xfrm>
          <a:prstGeom prst="rect">
            <a:avLst/>
          </a:prstGeom>
        </p:spPr>
        <p:txBody>
          <a:bodyPr vert="horz" lIns="46800" tIns="45720" rIns="0" bIns="46800" rtlCol="0" anchor="ctr" anchorCtr="0"/>
          <a:lstStyle>
            <a:lvl1pPr algn="r">
              <a:defRPr sz="800" b="0">
                <a:solidFill>
                  <a:schemeClr val="tx1"/>
                </a:solidFill>
                <a:latin typeface="+mn-lt"/>
                <a:ea typeface="+mn-ea"/>
                <a:cs typeface="+mn-cs"/>
                <a:sym typeface="+mn-lt"/>
              </a:defRPr>
            </a:lvl1pPr>
          </a:lstStyle>
          <a:p>
            <a:r>
              <a:rPr lang="en-AU"/>
              <a:t>Page </a:t>
            </a:r>
            <a:fld id="{E3311CDE-66EA-4B97-B103-B6009969ACD2}" type="slidenum">
              <a:rPr lang="en-AU" smtClean="0"/>
              <a:pPr/>
              <a:t>‹#›</a:t>
            </a:fld>
            <a:endParaRPr lang="en-AU"/>
          </a:p>
        </p:txBody>
      </p:sp>
      <p:sp>
        <p:nvSpPr>
          <p:cNvPr id="8" name="Date Placeholder 7">
            <a:extLst>
              <a:ext uri="{FF2B5EF4-FFF2-40B4-BE49-F238E27FC236}">
                <a16:creationId xmlns:a16="http://schemas.microsoft.com/office/drawing/2014/main" id="{986749AA-A09A-4DE2-9DF5-ED4DF805FE8E}"/>
              </a:ext>
            </a:extLst>
          </p:cNvPr>
          <p:cNvSpPr>
            <a:spLocks noGrp="1"/>
          </p:cNvSpPr>
          <p:nvPr>
            <p:ph type="dt" sz="half" idx="2"/>
          </p:nvPr>
        </p:nvSpPr>
        <p:spPr>
          <a:xfrm>
            <a:off x="602400" y="6492874"/>
            <a:ext cx="2743200" cy="365124"/>
          </a:xfrm>
          <a:prstGeom prst="rect">
            <a:avLst/>
          </a:prstGeom>
        </p:spPr>
        <p:txBody>
          <a:bodyPr vert="horz" lIns="0" tIns="45720" rIns="91440" bIns="45720" rtlCol="0" anchor="ctr"/>
          <a:lstStyle>
            <a:lvl1pPr algn="l">
              <a:defRPr sz="800">
                <a:solidFill>
                  <a:schemeClr val="tx1"/>
                </a:solidFill>
                <a:latin typeface="+mn-lt"/>
                <a:ea typeface="+mn-ea"/>
                <a:cs typeface="+mn-cs"/>
                <a:sym typeface="+mn-lt"/>
              </a:defRPr>
            </a:lvl1pPr>
          </a:lstStyle>
          <a:p>
            <a:r>
              <a:rPr lang="en-US"/>
              <a:t>12 October 2021</a:t>
            </a:r>
            <a:endParaRPr lang="en-AU"/>
          </a:p>
        </p:txBody>
      </p:sp>
    </p:spTree>
    <p:extLst>
      <p:ext uri="{BB962C8B-B14F-4D97-AF65-F5344CB8AC3E}">
        <p14:creationId xmlns:p14="http://schemas.microsoft.com/office/powerpoint/2010/main" val="604640277"/>
      </p:ext>
    </p:extLst>
  </p:cSld>
  <p:clrMap bg1="lt1" tx1="dk1" bg2="lt2" tx2="dk2" accent1="accent1" accent2="accent2" accent3="accent3" accent4="accent4" accent5="accent5" accent6="accent6" hlink="hlink" folHlink="folHlink"/>
  <p:sldLayoutIdLst>
    <p:sldLayoutId id="2147483749" r:id="rId1"/>
    <p:sldLayoutId id="2147483718" r:id="rId2"/>
    <p:sldLayoutId id="2147483719" r:id="rId3"/>
    <p:sldLayoutId id="2147483721" r:id="rId4"/>
    <p:sldLayoutId id="2147483740" r:id="rId5"/>
    <p:sldLayoutId id="2147483748" r:id="rId6"/>
    <p:sldLayoutId id="2147483745" r:id="rId7"/>
    <p:sldLayoutId id="2147483726" r:id="rId8"/>
    <p:sldLayoutId id="2147483741" r:id="rId9"/>
    <p:sldLayoutId id="2147483742" r:id="rId10"/>
    <p:sldLayoutId id="2147483728" r:id="rId11"/>
  </p:sldLayoutIdLst>
  <p:hf hdr="0" ftr="0"/>
  <p:txStyles>
    <p:titleStyle>
      <a:lvl1pPr algn="l" defTabSz="126941" rtl="0" eaLnBrk="1" latinLnBrk="0" hangingPunct="1">
        <a:spcBef>
          <a:spcPct val="0"/>
        </a:spcBef>
        <a:buNone/>
        <a:tabLst>
          <a:tab pos="126941" algn="l"/>
          <a:tab pos="253883" algn="l"/>
          <a:tab pos="380826" algn="l"/>
          <a:tab pos="507767" algn="l"/>
        </a:tabLst>
        <a:defRPr sz="1800" b="0" kern="1200">
          <a:solidFill>
            <a:schemeClr val="tx1"/>
          </a:solidFill>
          <a:latin typeface="+mn-lt"/>
          <a:ea typeface="+mj-ea"/>
          <a:cs typeface="+mj-cs"/>
          <a:sym typeface="+mj-lt"/>
        </a:defRPr>
      </a:lvl1pPr>
    </p:titleStyle>
    <p:bodyStyle>
      <a:lvl1pPr marL="0" indent="0" algn="l" defTabSz="253883" rtl="0" eaLnBrk="1" latinLnBrk="0" hangingPunct="1">
        <a:spcBef>
          <a:spcPts val="1401"/>
        </a:spcBef>
        <a:buFont typeface="Arial" pitchFamily="34" charset="0"/>
        <a:buNone/>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1pPr>
      <a:lvl2pPr marL="253883" indent="-253883" algn="l" defTabSz="253883" rtl="0" eaLnBrk="1" latinLnBrk="0" hangingPunct="1">
        <a:spcBef>
          <a:spcPts val="1200"/>
        </a:spcBef>
        <a:buFont typeface="Arial" pitchFamily="34" charset="0"/>
        <a:buChar char="•"/>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2pPr>
      <a:lvl3pPr marL="507767" indent="-253883" algn="l" defTabSz="253883" rtl="0" eaLnBrk="1" latinLnBrk="0" hangingPunct="1">
        <a:lnSpc>
          <a:spcPct val="100000"/>
        </a:lnSpc>
        <a:spcBef>
          <a:spcPts val="601"/>
        </a:spcBef>
        <a:buFont typeface="Arial" pitchFamily="34" charset="0"/>
        <a:buChar char="–"/>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3pPr>
      <a:lvl4pPr marL="761651" indent="-253883" algn="l" defTabSz="253883" rtl="0" eaLnBrk="1" latinLnBrk="0" hangingPunct="1">
        <a:lnSpc>
          <a:spcPct val="100000"/>
        </a:lnSpc>
        <a:spcBef>
          <a:spcPts val="0"/>
        </a:spcBef>
        <a:buSzPct val="70000"/>
        <a:buFont typeface="Arial" pitchFamily="34" charset="0"/>
        <a:buChar char="•"/>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4pPr>
      <a:lvl5pPr marL="1015534"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0" kern="1200" baseline="0">
          <a:solidFill>
            <a:schemeClr val="tx1"/>
          </a:solidFill>
          <a:latin typeface="+mn-lt"/>
          <a:ea typeface="+mn-ea"/>
          <a:cs typeface="+mn-cs"/>
          <a:sym typeface="+mn-lt"/>
        </a:defRPr>
      </a:lvl5pPr>
      <a:lvl6pPr marL="1269416"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6pPr>
      <a:lvl7pPr marL="1523300"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7pPr>
      <a:lvl8pPr marL="1777184"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8pPr>
      <a:lvl9pPr marL="2031069"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9pPr>
    </p:bodyStyle>
    <p:otherStyle>
      <a:defPPr>
        <a:defRPr lang="en-US"/>
      </a:defPPr>
      <a:lvl1pPr marL="0" indent="0" algn="l" defTabSz="126941" rtl="0" eaLnBrk="1" latinLnBrk="0" hangingPunct="1">
        <a:buFont typeface="Arial" pitchFamily="34" charset="0"/>
        <a:buNone/>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1pPr>
      <a:lvl2pPr marL="126941"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2pPr>
      <a:lvl3pPr marL="255482"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3pPr>
      <a:lvl4pPr marL="380826" indent="-126941" algn="l" defTabSz="126941" rtl="0" eaLnBrk="1" latinLnBrk="0" hangingPunct="1">
        <a:buSzPct val="70000"/>
        <a:buFont typeface="Arial" pitchFamily="34" charset="0"/>
        <a:buChar char="•"/>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4pPr>
      <a:lvl5pPr marL="507767"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5pPr>
      <a:lvl6pPr marL="634709"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6pPr>
      <a:lvl7pPr marL="761651"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7pPr>
      <a:lvl8pPr marL="888592"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8pPr>
      <a:lvl9pPr marL="1015534"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4" userDrawn="1">
          <p15:clr>
            <a:srgbClr val="F26B43"/>
          </p15:clr>
        </p15:guide>
        <p15:guide id="2" pos="3840" userDrawn="1">
          <p15:clr>
            <a:srgbClr val="F26B43"/>
          </p15:clr>
        </p15:guide>
        <p15:guide id="3" orient="horz" pos="3768" userDrawn="1">
          <p15:clr>
            <a:srgbClr val="9FCC3B"/>
          </p15:clr>
        </p15:guide>
        <p15:guide id="4" pos="378" userDrawn="1">
          <p15:clr>
            <a:srgbClr val="547EBF"/>
          </p15:clr>
        </p15:guide>
        <p15:guide id="5" pos="7305" userDrawn="1">
          <p15:clr>
            <a:srgbClr val="547EBF"/>
          </p15:clr>
        </p15:guide>
        <p15:guide id="6" pos="1390" userDrawn="1">
          <p15:clr>
            <a:srgbClr val="9FCC3B"/>
          </p15:clr>
        </p15:guide>
        <p15:guide id="7" pos="6298" userDrawn="1">
          <p15:clr>
            <a:srgbClr val="9FCC3B"/>
          </p15:clr>
        </p15:guide>
        <p15:guide id="8" orient="horz" pos="720" userDrawn="1">
          <p15:clr>
            <a:srgbClr val="547EBF"/>
          </p15:clr>
        </p15:guide>
        <p15:guide id="9" orient="horz" pos="1181" userDrawn="1">
          <p15:clr>
            <a:srgbClr val="9FCC3B"/>
          </p15:clr>
        </p15:guide>
        <p15:guide id="10" orient="horz" pos="4064"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505A1B-EF94-458F-A7AB-26BF38DD2CC4}"/>
              </a:ext>
            </a:extLst>
          </p:cNvPr>
          <p:cNvGraphicFramePr>
            <a:graphicFrameLocks noChangeAspect="1"/>
          </p:cNvGraphicFramePr>
          <p:nvPr userDrawn="1">
            <p:custDataLst>
              <p:tags r:id="rId16"/>
            </p:custDataLst>
            <p:extLst>
              <p:ext uri="{D42A27DB-BD31-4B8C-83A1-F6EECF244321}">
                <p14:modId xmlns:p14="http://schemas.microsoft.com/office/powerpoint/2010/main" val="2562277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4" imgH="345" progId="TCLayout.ActiveDocument.1">
                  <p:embed/>
                </p:oleObj>
              </mc:Choice>
              <mc:Fallback>
                <p:oleObj name="think-cell Slide" r:id="rId17" imgW="344" imgH="345" progId="TCLayout.ActiveDocument.1">
                  <p:embed/>
                  <p:pic>
                    <p:nvPicPr>
                      <p:cNvPr id="7" name="Object 6" hidden="1">
                        <a:extLst>
                          <a:ext uri="{FF2B5EF4-FFF2-40B4-BE49-F238E27FC236}">
                            <a16:creationId xmlns:a16="http://schemas.microsoft.com/office/drawing/2014/main" id="{6F505A1B-EF94-458F-A7AB-26BF38DD2CC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602400" y="1141200"/>
            <a:ext cx="10987200" cy="396000"/>
          </a:xfrm>
          <a:prstGeom prst="rect">
            <a:avLst/>
          </a:prstGeom>
        </p:spPr>
        <p:txBody>
          <a:bodyPr vert="horz" wrap="none" lIns="46800" tIns="46800" rIns="46800" bIns="46800" rtlCol="0" anchor="ctr" anchorCtr="0">
            <a:noAutofit/>
          </a:bodyPr>
          <a:lstStyle/>
          <a:p>
            <a:r>
              <a:rPr lang="en-US"/>
              <a:t>CLICK TO EDIT TITLE</a:t>
            </a:r>
            <a:endParaRPr lang="en-AU"/>
          </a:p>
        </p:txBody>
      </p:sp>
      <p:sp>
        <p:nvSpPr>
          <p:cNvPr id="3" name="Text Placeholder 2"/>
          <p:cNvSpPr>
            <a:spLocks noGrp="1"/>
          </p:cNvSpPr>
          <p:nvPr>
            <p:ph type="body" idx="1"/>
          </p:nvPr>
        </p:nvSpPr>
        <p:spPr bwMode="gray">
          <a:xfrm>
            <a:off x="2208000" y="1876927"/>
            <a:ext cx="7776000" cy="4102700"/>
          </a:xfrm>
          <a:prstGeom prst="rect">
            <a:avLst/>
          </a:prstGeom>
        </p:spPr>
        <p:txBody>
          <a:bodyPr vert="horz" lIns="46800" tIns="46800" rIns="468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Slide Number Placeholder 29">
            <a:extLst>
              <a:ext uri="{FF2B5EF4-FFF2-40B4-BE49-F238E27FC236}">
                <a16:creationId xmlns:a16="http://schemas.microsoft.com/office/drawing/2014/main" id="{FAE8AFF1-835D-4EEF-8789-80BA2C8C928E}"/>
              </a:ext>
            </a:extLst>
          </p:cNvPr>
          <p:cNvSpPr>
            <a:spLocks noGrp="1"/>
          </p:cNvSpPr>
          <p:nvPr>
            <p:ph type="sldNum" sz="quarter" idx="4"/>
          </p:nvPr>
        </p:nvSpPr>
        <p:spPr>
          <a:xfrm>
            <a:off x="10945200" y="6505200"/>
            <a:ext cx="644400" cy="349200"/>
          </a:xfrm>
          <a:prstGeom prst="rect">
            <a:avLst/>
          </a:prstGeom>
        </p:spPr>
        <p:txBody>
          <a:bodyPr vert="horz" lIns="46800" tIns="45720" rIns="0" bIns="46800" rtlCol="0" anchor="ctr" anchorCtr="0"/>
          <a:lstStyle>
            <a:lvl1pPr algn="r">
              <a:defRPr sz="800" b="0">
                <a:solidFill>
                  <a:schemeClr val="tx1"/>
                </a:solidFill>
                <a:latin typeface="+mn-lt"/>
                <a:ea typeface="+mn-ea"/>
                <a:cs typeface="+mn-cs"/>
                <a:sym typeface="+mn-lt"/>
              </a:defRPr>
            </a:lvl1pPr>
          </a:lstStyle>
          <a:p>
            <a:r>
              <a:rPr lang="en-AU"/>
              <a:t>Page </a:t>
            </a:r>
            <a:fld id="{E3311CDE-66EA-4B97-B103-B6009969ACD2}" type="slidenum">
              <a:rPr lang="en-AU" smtClean="0"/>
              <a:pPr/>
              <a:t>‹#›</a:t>
            </a:fld>
            <a:endParaRPr lang="en-AU"/>
          </a:p>
        </p:txBody>
      </p:sp>
      <p:sp>
        <p:nvSpPr>
          <p:cNvPr id="8" name="Date Placeholder 7">
            <a:extLst>
              <a:ext uri="{FF2B5EF4-FFF2-40B4-BE49-F238E27FC236}">
                <a16:creationId xmlns:a16="http://schemas.microsoft.com/office/drawing/2014/main" id="{986749AA-A09A-4DE2-9DF5-ED4DF805FE8E}"/>
              </a:ext>
            </a:extLst>
          </p:cNvPr>
          <p:cNvSpPr>
            <a:spLocks noGrp="1"/>
          </p:cNvSpPr>
          <p:nvPr>
            <p:ph type="dt" sz="half" idx="2"/>
          </p:nvPr>
        </p:nvSpPr>
        <p:spPr>
          <a:xfrm>
            <a:off x="602400" y="6492874"/>
            <a:ext cx="2743200" cy="365124"/>
          </a:xfrm>
          <a:prstGeom prst="rect">
            <a:avLst/>
          </a:prstGeom>
        </p:spPr>
        <p:txBody>
          <a:bodyPr vert="horz" lIns="0" tIns="45720" rIns="91440" bIns="45720" rtlCol="0" anchor="ctr"/>
          <a:lstStyle>
            <a:lvl1pPr algn="l">
              <a:defRPr sz="800">
                <a:solidFill>
                  <a:schemeClr val="tx1"/>
                </a:solidFill>
                <a:latin typeface="+mn-lt"/>
                <a:ea typeface="+mn-ea"/>
                <a:cs typeface="+mn-cs"/>
                <a:sym typeface="+mn-lt"/>
              </a:defRPr>
            </a:lvl1pPr>
          </a:lstStyle>
          <a:p>
            <a:r>
              <a:rPr lang="en-US"/>
              <a:t>12 October 2021</a:t>
            </a:r>
            <a:endParaRPr lang="en-AU"/>
          </a:p>
        </p:txBody>
      </p:sp>
    </p:spTree>
    <p:extLst>
      <p:ext uri="{BB962C8B-B14F-4D97-AF65-F5344CB8AC3E}">
        <p14:creationId xmlns:p14="http://schemas.microsoft.com/office/powerpoint/2010/main" val="87977947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p:txStyles>
    <p:titleStyle>
      <a:lvl1pPr algn="l" defTabSz="126941" rtl="0" eaLnBrk="1" latinLnBrk="0" hangingPunct="1">
        <a:spcBef>
          <a:spcPct val="0"/>
        </a:spcBef>
        <a:buNone/>
        <a:tabLst>
          <a:tab pos="126941" algn="l"/>
          <a:tab pos="253883" algn="l"/>
          <a:tab pos="380826" algn="l"/>
          <a:tab pos="507767" algn="l"/>
        </a:tabLst>
        <a:defRPr sz="1800" b="0" kern="1200">
          <a:solidFill>
            <a:schemeClr val="tx1"/>
          </a:solidFill>
          <a:latin typeface="+mn-lt"/>
          <a:ea typeface="+mj-ea"/>
          <a:cs typeface="+mj-cs"/>
          <a:sym typeface="+mj-lt"/>
        </a:defRPr>
      </a:lvl1pPr>
    </p:titleStyle>
    <p:bodyStyle>
      <a:lvl1pPr marL="0" indent="0" algn="l" defTabSz="253883" rtl="0" eaLnBrk="1" latinLnBrk="0" hangingPunct="1">
        <a:spcBef>
          <a:spcPts val="1401"/>
        </a:spcBef>
        <a:buFont typeface="Arial" pitchFamily="34" charset="0"/>
        <a:buNone/>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1pPr>
      <a:lvl2pPr marL="253883" indent="-253883" algn="l" defTabSz="253883" rtl="0" eaLnBrk="1" latinLnBrk="0" hangingPunct="1">
        <a:spcBef>
          <a:spcPts val="1200"/>
        </a:spcBef>
        <a:buFont typeface="Arial" pitchFamily="34" charset="0"/>
        <a:buChar char="•"/>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2pPr>
      <a:lvl3pPr marL="507767" indent="-253883" algn="l" defTabSz="253883" rtl="0" eaLnBrk="1" latinLnBrk="0" hangingPunct="1">
        <a:lnSpc>
          <a:spcPct val="100000"/>
        </a:lnSpc>
        <a:spcBef>
          <a:spcPts val="601"/>
        </a:spcBef>
        <a:buFont typeface="Arial" pitchFamily="34" charset="0"/>
        <a:buChar char="–"/>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3pPr>
      <a:lvl4pPr marL="761651" indent="-253883" algn="l" defTabSz="253883" rtl="0" eaLnBrk="1" latinLnBrk="0" hangingPunct="1">
        <a:lnSpc>
          <a:spcPct val="100000"/>
        </a:lnSpc>
        <a:spcBef>
          <a:spcPts val="0"/>
        </a:spcBef>
        <a:buSzPct val="70000"/>
        <a:buFont typeface="Arial" pitchFamily="34" charset="0"/>
        <a:buChar char="•"/>
        <a:tabLst>
          <a:tab pos="253883" algn="l"/>
          <a:tab pos="507767" algn="l"/>
          <a:tab pos="761651" algn="l"/>
          <a:tab pos="1015534" algn="l"/>
          <a:tab pos="1269416" algn="l"/>
          <a:tab pos="1523300" algn="l"/>
          <a:tab pos="1777184" algn="l"/>
          <a:tab pos="2031069" algn="l"/>
        </a:tabLst>
        <a:defRPr sz="1400" kern="1200">
          <a:solidFill>
            <a:schemeClr val="tx1"/>
          </a:solidFill>
          <a:latin typeface="+mn-lt"/>
          <a:ea typeface="+mn-ea"/>
          <a:cs typeface="+mn-cs"/>
          <a:sym typeface="+mn-lt"/>
        </a:defRPr>
      </a:lvl4pPr>
      <a:lvl5pPr marL="1015534"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0" kern="1200" baseline="0">
          <a:solidFill>
            <a:schemeClr val="tx1"/>
          </a:solidFill>
          <a:latin typeface="+mn-lt"/>
          <a:ea typeface="+mn-ea"/>
          <a:cs typeface="+mn-cs"/>
          <a:sym typeface="+mn-lt"/>
        </a:defRPr>
      </a:lvl5pPr>
      <a:lvl6pPr marL="1269416"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6pPr>
      <a:lvl7pPr marL="1523300"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7pPr>
      <a:lvl8pPr marL="1777184"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8pPr>
      <a:lvl9pPr marL="2031069" indent="-253883" algn="l" defTabSz="253883" rtl="0" eaLnBrk="1" latinLnBrk="0" hangingPunct="1">
        <a:lnSpc>
          <a:spcPct val="100000"/>
        </a:lnSpc>
        <a:spcBef>
          <a:spcPts val="0"/>
        </a:spcBef>
        <a:buFont typeface="Arial" pitchFamily="34" charset="0"/>
        <a:buChar char="∙"/>
        <a:tabLst>
          <a:tab pos="253883" algn="l"/>
          <a:tab pos="507767" algn="l"/>
          <a:tab pos="761651" algn="l"/>
          <a:tab pos="1015534" algn="l"/>
          <a:tab pos="1269416" algn="l"/>
          <a:tab pos="1523300" algn="l"/>
          <a:tab pos="1777184" algn="l"/>
          <a:tab pos="2031069" algn="l"/>
        </a:tabLst>
        <a:defRPr sz="1401" kern="1200">
          <a:solidFill>
            <a:schemeClr val="tx1"/>
          </a:solidFill>
          <a:latin typeface="+mn-lt"/>
          <a:ea typeface="+mn-ea"/>
          <a:cs typeface="+mn-cs"/>
        </a:defRPr>
      </a:lvl9pPr>
    </p:bodyStyle>
    <p:otherStyle>
      <a:defPPr>
        <a:defRPr lang="en-US"/>
      </a:defPPr>
      <a:lvl1pPr marL="0" indent="0" algn="l" defTabSz="126941" rtl="0" eaLnBrk="1" latinLnBrk="0" hangingPunct="1">
        <a:buFont typeface="Arial" pitchFamily="34" charset="0"/>
        <a:buNone/>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1pPr>
      <a:lvl2pPr marL="126941"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2pPr>
      <a:lvl3pPr marL="255482"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3pPr>
      <a:lvl4pPr marL="380826" indent="-126941" algn="l" defTabSz="126941" rtl="0" eaLnBrk="1" latinLnBrk="0" hangingPunct="1">
        <a:buSzPct val="70000"/>
        <a:buFont typeface="Arial" pitchFamily="34" charset="0"/>
        <a:buChar char="•"/>
        <a:tabLst>
          <a:tab pos="126941" algn="l"/>
          <a:tab pos="253883" algn="l"/>
          <a:tab pos="380826" algn="l"/>
          <a:tab pos="507767" algn="l"/>
          <a:tab pos="634709" algn="l"/>
          <a:tab pos="761651" algn="l"/>
          <a:tab pos="888592" algn="l"/>
          <a:tab pos="1015534" algn="l"/>
        </a:tabLst>
        <a:defRPr sz="1200" kern="1200">
          <a:solidFill>
            <a:schemeClr val="tx1"/>
          </a:solidFill>
          <a:latin typeface="+mn-lt"/>
          <a:ea typeface="+mn-ea"/>
          <a:cs typeface="+mn-cs"/>
        </a:defRPr>
      </a:lvl4pPr>
      <a:lvl5pPr marL="507767"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5pPr>
      <a:lvl6pPr marL="634709"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6pPr>
      <a:lvl7pPr marL="761651"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7pPr>
      <a:lvl8pPr marL="888592"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8pPr>
      <a:lvl9pPr marL="1015534" indent="-126941" algn="l" defTabSz="126941" rtl="0" eaLnBrk="1" latinLnBrk="0" hangingPunct="1">
        <a:buFont typeface="Arial" pitchFamily="34" charset="0"/>
        <a:buChar char=""/>
        <a:tabLst>
          <a:tab pos="126941" algn="l"/>
          <a:tab pos="253883" algn="l"/>
          <a:tab pos="380826" algn="l"/>
          <a:tab pos="507767" algn="l"/>
          <a:tab pos="634709" algn="l"/>
          <a:tab pos="761651" algn="l"/>
          <a:tab pos="888592" algn="l"/>
          <a:tab pos="1015534" algn="l"/>
        </a:tabLst>
        <a:defRPr sz="12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4">
          <p15:clr>
            <a:srgbClr val="F26B43"/>
          </p15:clr>
        </p15:guide>
        <p15:guide id="2" pos="3840">
          <p15:clr>
            <a:srgbClr val="F26B43"/>
          </p15:clr>
        </p15:guide>
        <p15:guide id="3" orient="horz" pos="3768">
          <p15:clr>
            <a:srgbClr val="9FCC3B"/>
          </p15:clr>
        </p15:guide>
        <p15:guide id="4" pos="378">
          <p15:clr>
            <a:srgbClr val="547EBF"/>
          </p15:clr>
        </p15:guide>
        <p15:guide id="5" pos="7305">
          <p15:clr>
            <a:srgbClr val="547EBF"/>
          </p15:clr>
        </p15:guide>
        <p15:guide id="6" pos="1390">
          <p15:clr>
            <a:srgbClr val="9FCC3B"/>
          </p15:clr>
        </p15:guide>
        <p15:guide id="7" pos="6298">
          <p15:clr>
            <a:srgbClr val="9FCC3B"/>
          </p15:clr>
        </p15:guide>
        <p15:guide id="8" orient="horz" pos="720">
          <p15:clr>
            <a:srgbClr val="547EBF"/>
          </p15:clr>
        </p15:guide>
        <p15:guide id="9" orient="horz" pos="1181">
          <p15:clr>
            <a:srgbClr val="9FCC3B"/>
          </p15:clr>
        </p15:guide>
        <p15:guide id="10" orient="horz" pos="4064">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DF38346-4687-4F01-A0FB-491BDB0956B1}"/>
              </a:ext>
            </a:extLst>
          </p:cNvPr>
          <p:cNvGraphicFramePr>
            <a:graphicFrameLocks noChangeAspect="1"/>
          </p:cNvGraphicFramePr>
          <p:nvPr userDrawn="1">
            <p:custDataLst>
              <p:tags r:id="rId13"/>
            </p:custDataLst>
            <p:extLst>
              <p:ext uri="{D42A27DB-BD31-4B8C-83A1-F6EECF244321}">
                <p14:modId xmlns:p14="http://schemas.microsoft.com/office/powerpoint/2010/main" val="876040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8" imgH="408" progId="TCLayout.ActiveDocument.1">
                  <p:embed/>
                </p:oleObj>
              </mc:Choice>
              <mc:Fallback>
                <p:oleObj name="think-cell Slide" r:id="rId14" imgW="408" imgH="408" progId="TCLayout.ActiveDocument.1">
                  <p:embed/>
                  <p:pic>
                    <p:nvPicPr>
                      <p:cNvPr id="4" name="Object 3" hidden="1">
                        <a:extLst>
                          <a:ext uri="{FF2B5EF4-FFF2-40B4-BE49-F238E27FC236}">
                            <a16:creationId xmlns:a16="http://schemas.microsoft.com/office/drawing/2014/main" id="{1DF38346-4687-4F01-A0FB-491BDB0956B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1852238" y="6426000"/>
            <a:ext cx="341169" cy="432000"/>
          </a:xfrm>
          <a:prstGeom prst="rect">
            <a:avLst/>
          </a:prstGeom>
          <a:solidFill>
            <a:schemeClr val="bg1">
              <a:lumMod val="95000"/>
            </a:schemeClr>
          </a:solidFill>
        </p:spPr>
        <p:txBody>
          <a:bodyPr vert="horz" wrap="none" lIns="0" tIns="57600" rIns="0" bIns="0" rtlCol="0" anchor="t" anchorCtr="0"/>
          <a:lstStyle>
            <a:lvl1pPr algn="ctr">
              <a:defRPr sz="700" b="0">
                <a:solidFill>
                  <a:schemeClr val="tx1"/>
                </a:solidFill>
                <a:latin typeface="+mn-lt"/>
              </a:defRPr>
            </a:lvl1pPr>
          </a:lstStyle>
          <a:p>
            <a:fld id="{9C0CA1A5-BB35-4CEB-978A-9CAA04E43F1B}" type="slidenum">
              <a:rPr lang="en-AU" smtClean="0"/>
              <a:pPr/>
              <a:t>‹#›</a:t>
            </a:fld>
            <a:endParaRPr lang="en-AU"/>
          </a:p>
        </p:txBody>
      </p:sp>
      <p:sp>
        <p:nvSpPr>
          <p:cNvPr id="2" name="Title Placeholder 1"/>
          <p:cNvSpPr>
            <a:spLocks noGrp="1"/>
          </p:cNvSpPr>
          <p:nvPr>
            <p:ph type="title"/>
          </p:nvPr>
        </p:nvSpPr>
        <p:spPr bwMode="gray">
          <a:xfrm>
            <a:off x="670523" y="1274399"/>
            <a:ext cx="10850954" cy="284400"/>
          </a:xfrm>
          <a:prstGeom prst="rect">
            <a:avLst/>
          </a:prstGeom>
        </p:spPr>
        <p:txBody>
          <a:bodyPr vert="horz" wrap="none" lIns="43180" tIns="43180" rIns="43180" bIns="43180" rtlCol="0" anchor="t" anchorCtr="0">
            <a:noAutofit/>
          </a:bodyPr>
          <a:lstStyle/>
          <a:p>
            <a:r>
              <a:rPr lang="en-US"/>
              <a:t>Click to edit Master title style</a:t>
            </a:r>
            <a:endParaRPr lang="en-AU"/>
          </a:p>
        </p:txBody>
      </p:sp>
      <p:sp>
        <p:nvSpPr>
          <p:cNvPr id="3" name="Text Placeholder 2"/>
          <p:cNvSpPr>
            <a:spLocks noGrp="1"/>
          </p:cNvSpPr>
          <p:nvPr>
            <p:ph type="body" idx="1"/>
          </p:nvPr>
        </p:nvSpPr>
        <p:spPr bwMode="gray">
          <a:xfrm>
            <a:off x="1301908" y="1875600"/>
            <a:ext cx="9588185" cy="3938400"/>
          </a:xfrm>
          <a:prstGeom prst="rect">
            <a:avLst/>
          </a:prstGeom>
        </p:spPr>
        <p:txBody>
          <a:bodyPr vert="horz" lIns="43180" tIns="43180" rIns="43180" bIns="4318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10264614" y="6642000"/>
            <a:ext cx="1927385" cy="216000"/>
          </a:xfrm>
          <a:prstGeom prst="rect">
            <a:avLst/>
          </a:prstGeom>
          <a:solidFill>
            <a:srgbClr val="434E56"/>
          </a:solidFill>
        </p:spPr>
        <p:txBody>
          <a:bodyPr vert="horz" wrap="none" lIns="0" tIns="0" rIns="0" bIns="0" rtlCol="0" anchor="ctr" anchorCtr="0"/>
          <a:lstStyle>
            <a:lvl1pPr algn="ctr">
              <a:defRPr sz="1000" b="0">
                <a:solidFill>
                  <a:schemeClr val="bg1"/>
                </a:solidFill>
                <a:latin typeface="Georgia" pitchFamily="18" charset="0"/>
              </a:defRPr>
            </a:lvl1pPr>
          </a:lstStyle>
          <a:p>
            <a:endParaRPr lang="en-AU"/>
          </a:p>
        </p:txBody>
      </p:sp>
      <p:sp>
        <p:nvSpPr>
          <p:cNvPr id="7" name="Date Placeholder 6"/>
          <p:cNvSpPr>
            <a:spLocks noGrp="1"/>
          </p:cNvSpPr>
          <p:nvPr>
            <p:ph type="dt" sz="half" idx="2"/>
          </p:nvPr>
        </p:nvSpPr>
        <p:spPr>
          <a:xfrm>
            <a:off x="10266022" y="6426000"/>
            <a:ext cx="1462154" cy="216000"/>
          </a:xfrm>
          <a:prstGeom prst="rect">
            <a:avLst/>
          </a:prstGeom>
        </p:spPr>
        <p:txBody>
          <a:bodyPr vert="horz" wrap="none" lIns="0" tIns="57600" rIns="0" bIns="0" rtlCol="0" anchor="t" anchorCtr="0"/>
          <a:lstStyle>
            <a:lvl1pPr algn="r">
              <a:defRPr sz="700">
                <a:solidFill>
                  <a:schemeClr val="tx1"/>
                </a:solidFill>
                <a:latin typeface="+mn-lt"/>
              </a:defRPr>
            </a:lvl1pPr>
          </a:lstStyle>
          <a:p>
            <a:r>
              <a:rPr lang="en-US"/>
              <a:t>12 October 2021</a:t>
            </a:r>
            <a:endParaRPr lang="en-AU"/>
          </a:p>
        </p:txBody>
      </p:sp>
    </p:spTree>
    <p:extLst>
      <p:ext uri="{BB962C8B-B14F-4D97-AF65-F5344CB8AC3E}">
        <p14:creationId xmlns:p14="http://schemas.microsoft.com/office/powerpoint/2010/main" val="149870869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p:txStyles>
    <p:titleStyle>
      <a:lvl1pPr algn="l" defTabSz="126938" rtl="0" eaLnBrk="1" latinLnBrk="0" hangingPunct="1">
        <a:spcBef>
          <a:spcPct val="0"/>
        </a:spcBef>
        <a:buNone/>
        <a:tabLst>
          <a:tab pos="126938" algn="l"/>
          <a:tab pos="253877" algn="l"/>
          <a:tab pos="380816" algn="l"/>
          <a:tab pos="507754" algn="l"/>
        </a:tabLst>
        <a:defRPr sz="1300" b="1" kern="1200">
          <a:solidFill>
            <a:schemeClr val="tx1"/>
          </a:solidFill>
          <a:latin typeface="+mj-lt"/>
          <a:ea typeface="+mj-ea"/>
          <a:cs typeface="+mj-cs"/>
        </a:defRPr>
      </a:lvl1pPr>
    </p:titleStyle>
    <p:bodyStyle>
      <a:lvl1pPr marL="0" indent="0" algn="l" defTabSz="253877" rtl="0" eaLnBrk="1" latinLnBrk="0" hangingPunct="1">
        <a:spcBef>
          <a:spcPts val="1400"/>
        </a:spcBef>
        <a:buFont typeface="Arial" pitchFamily="34" charset="0"/>
        <a:buNone/>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1pPr>
      <a:lvl2pPr marL="253877" indent="-253877" algn="l" defTabSz="253877" rtl="0" eaLnBrk="1" latinLnBrk="0" hangingPunct="1">
        <a:spcBef>
          <a:spcPts val="120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2pPr>
      <a:lvl3pPr marL="507754" indent="-253877" algn="l" defTabSz="253877" rtl="0" eaLnBrk="1" latinLnBrk="0" hangingPunct="1">
        <a:lnSpc>
          <a:spcPct val="100000"/>
        </a:lnSpc>
        <a:spcBef>
          <a:spcPts val="60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3pPr>
      <a:lvl4pPr marL="761632" indent="-253877" algn="l" defTabSz="253877" rtl="0" eaLnBrk="1" latinLnBrk="0" hangingPunct="1">
        <a:lnSpc>
          <a:spcPct val="100000"/>
        </a:lnSpc>
        <a:spcBef>
          <a:spcPts val="0"/>
        </a:spcBef>
        <a:buSzPct val="70000"/>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4pPr>
      <a:lvl5pPr marL="1015509" indent="-253877" algn="l" defTabSz="253877" rtl="0" eaLnBrk="1" latinLnBrk="0" hangingPunct="1">
        <a:lnSpc>
          <a:spcPct val="100000"/>
        </a:lnSpc>
        <a:spcBef>
          <a:spcPts val="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baseline="0">
          <a:solidFill>
            <a:schemeClr val="tx1"/>
          </a:solidFill>
          <a:latin typeface="+mn-lt"/>
          <a:ea typeface="+mn-ea"/>
          <a:cs typeface="+mn-cs"/>
        </a:defRPr>
      </a:lvl5pPr>
      <a:lvl6pPr marL="1269385" indent="-253877" algn="l" defTabSz="253877" rtl="0" eaLnBrk="1" latinLnBrk="0" hangingPunct="1">
        <a:lnSpc>
          <a:spcPct val="100000"/>
        </a:lnSpc>
        <a:spcBef>
          <a:spcPts val="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6pPr>
      <a:lvl7pPr marL="1523262" indent="-253877" algn="l" defTabSz="253877" rtl="0" eaLnBrk="1" latinLnBrk="0" hangingPunct="1">
        <a:lnSpc>
          <a:spcPct val="100000"/>
        </a:lnSpc>
        <a:spcBef>
          <a:spcPts val="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7pPr>
      <a:lvl8pPr marL="1777140" indent="-253877" algn="l" defTabSz="253877" rtl="0" eaLnBrk="1" latinLnBrk="0" hangingPunct="1">
        <a:lnSpc>
          <a:spcPct val="100000"/>
        </a:lnSpc>
        <a:spcBef>
          <a:spcPts val="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8pPr>
      <a:lvl9pPr marL="2031018" indent="-253877" algn="l" defTabSz="253877" rtl="0" eaLnBrk="1" latinLnBrk="0" hangingPunct="1">
        <a:lnSpc>
          <a:spcPct val="100000"/>
        </a:lnSpc>
        <a:spcBef>
          <a:spcPts val="0"/>
        </a:spcBef>
        <a:buFont typeface="Arial" pitchFamily="34" charset="0"/>
        <a:buChar char="∙"/>
        <a:tabLst>
          <a:tab pos="253877" algn="l"/>
          <a:tab pos="507754" algn="l"/>
          <a:tab pos="761632" algn="l"/>
          <a:tab pos="1015509" algn="l"/>
          <a:tab pos="1269385" algn="l"/>
          <a:tab pos="1523262" algn="l"/>
          <a:tab pos="1777140" algn="l"/>
          <a:tab pos="2031018" algn="l"/>
        </a:tabLst>
        <a:defRPr sz="1400" kern="1200">
          <a:solidFill>
            <a:schemeClr val="tx1"/>
          </a:solidFill>
          <a:latin typeface="+mn-lt"/>
          <a:ea typeface="+mn-ea"/>
          <a:cs typeface="+mn-cs"/>
        </a:defRPr>
      </a:lvl9pPr>
    </p:bodyStyle>
    <p:otherStyle>
      <a:defPPr>
        <a:defRPr lang="en-US"/>
      </a:defPPr>
      <a:lvl1pPr marL="0" indent="0" algn="l" defTabSz="126938" rtl="0" eaLnBrk="1" latinLnBrk="0" hangingPunct="1">
        <a:buFont typeface="Arial" pitchFamily="34" charset="0"/>
        <a:buNone/>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1pPr>
      <a:lvl2pPr marL="126938"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2pPr>
      <a:lvl3pPr marL="255476"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3pPr>
      <a:lvl4pPr marL="380816" indent="-126938" algn="l" defTabSz="126938" rtl="0" eaLnBrk="1" latinLnBrk="0" hangingPunct="1">
        <a:buSzPct val="70000"/>
        <a:buFont typeface="Arial" pitchFamily="34" charset="0"/>
        <a:buChar char="•"/>
        <a:tabLst>
          <a:tab pos="126938" algn="l"/>
          <a:tab pos="253877" algn="l"/>
          <a:tab pos="380816" algn="l"/>
          <a:tab pos="507754" algn="l"/>
          <a:tab pos="634693" algn="l"/>
          <a:tab pos="761632" algn="l"/>
          <a:tab pos="888570" algn="l"/>
          <a:tab pos="1015509" algn="l"/>
        </a:tabLst>
        <a:defRPr sz="1200" kern="1200">
          <a:solidFill>
            <a:schemeClr val="tx1"/>
          </a:solidFill>
          <a:latin typeface="+mn-lt"/>
          <a:ea typeface="+mn-ea"/>
          <a:cs typeface="+mn-cs"/>
        </a:defRPr>
      </a:lvl4pPr>
      <a:lvl5pPr marL="507754"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5pPr>
      <a:lvl6pPr marL="634693"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6pPr>
      <a:lvl7pPr marL="761632"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7pPr>
      <a:lvl8pPr marL="888570"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8pPr>
      <a:lvl9pPr marL="1015509" indent="-126938" algn="l" defTabSz="126938" rtl="0" eaLnBrk="1" latinLnBrk="0" hangingPunct="1">
        <a:buFont typeface="Arial" pitchFamily="34" charset="0"/>
        <a:buChar char=""/>
        <a:tabLst>
          <a:tab pos="126938" algn="l"/>
          <a:tab pos="253877" algn="l"/>
          <a:tab pos="380816" algn="l"/>
          <a:tab pos="507754" algn="l"/>
          <a:tab pos="634693" algn="l"/>
          <a:tab pos="761632" algn="l"/>
          <a:tab pos="888570" algn="l"/>
          <a:tab pos="1015509" algn="l"/>
        </a:tabLst>
        <a:defRPr sz="12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0.bin"/></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1.bin"/><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2.bin"/><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2.bin"/><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8.bin"/><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29.bin"/><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3D58-5F75-41FA-9532-1511AE7E2225}"/>
              </a:ext>
            </a:extLst>
          </p:cNvPr>
          <p:cNvSpPr>
            <a:spLocks noGrp="1"/>
          </p:cNvSpPr>
          <p:nvPr>
            <p:ph type="title"/>
          </p:nvPr>
        </p:nvSpPr>
        <p:spPr>
          <a:xfrm>
            <a:off x="813600" y="2297150"/>
            <a:ext cx="7929396" cy="2263699"/>
          </a:xfrm>
          <a:solidFill>
            <a:schemeClr val="bg1"/>
          </a:solidFill>
        </p:spPr>
        <p:txBody>
          <a:bodyPr>
            <a:noAutofit/>
          </a:bodyPr>
          <a:lstStyle/>
          <a:p>
            <a:r>
              <a:rPr lang="en-AU" sz="6000" dirty="0"/>
              <a:t>Compass for Parents</a:t>
            </a:r>
          </a:p>
        </p:txBody>
      </p:sp>
      <p:pic>
        <p:nvPicPr>
          <p:cNvPr id="46082" name="Picture 2" descr="Compass Parent Portal, Kiosk and Guide - Sacred Heart Mona Vale">
            <a:extLst>
              <a:ext uri="{FF2B5EF4-FFF2-40B4-BE49-F238E27FC236}">
                <a16:creationId xmlns:a16="http://schemas.microsoft.com/office/drawing/2014/main" id="{33143F40-CE69-A372-4378-BD82A13F4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00" y="5694692"/>
            <a:ext cx="1630806" cy="116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Updating Passwords and Details</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10</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514350" y="2159421"/>
            <a:ext cx="5121667" cy="3724096"/>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b="1" dirty="0">
                <a:solidFill>
                  <a:schemeClr val="tx2"/>
                </a:solidFill>
              </a:rPr>
              <a:t>Password-</a:t>
            </a:r>
          </a:p>
          <a:p>
            <a:pPr algn="l" defTabSz="127000">
              <a:spcBef>
                <a:spcPts val="600"/>
              </a:spcBef>
              <a:tabLst>
                <a:tab pos="126000" algn="l"/>
                <a:tab pos="255600" algn="l"/>
                <a:tab pos="381600" algn="l"/>
                <a:tab pos="507600" algn="l"/>
              </a:tabLst>
            </a:pPr>
            <a:r>
              <a:rPr lang="en-US" sz="1800" dirty="0">
                <a:solidFill>
                  <a:schemeClr val="tx2"/>
                </a:solidFill>
              </a:rPr>
              <a:t>If you need to change your password, go to the cog icon and select </a:t>
            </a:r>
            <a:r>
              <a:rPr lang="en-US" sz="1800" dirty="0">
                <a:solidFill>
                  <a:schemeClr val="tx2">
                    <a:lumMod val="60000"/>
                    <a:lumOff val="40000"/>
                  </a:schemeClr>
                </a:solidFill>
              </a:rPr>
              <a:t>‘Change my Password’</a:t>
            </a:r>
            <a:r>
              <a:rPr lang="en-US" sz="1800" dirty="0">
                <a:solidFill>
                  <a:schemeClr val="tx2"/>
                </a:solidFill>
              </a:rPr>
              <a:t>. Key in the required information ensuring your new password meets the set guidelines. Click ‘Save’ to update. </a:t>
            </a:r>
          </a:p>
          <a:p>
            <a:pPr algn="l" defTabSz="127000">
              <a:spcBef>
                <a:spcPts val="600"/>
              </a:spcBef>
              <a:tabLst>
                <a:tab pos="126000" algn="l"/>
                <a:tab pos="255600" algn="l"/>
                <a:tab pos="381600" algn="l"/>
                <a:tab pos="507600" algn="l"/>
              </a:tabLst>
            </a:pPr>
            <a:endParaRPr lang="en-US" sz="1800" b="0" dirty="0">
              <a:solidFill>
                <a:schemeClr val="tx2"/>
              </a:solidFill>
            </a:endParaRPr>
          </a:p>
          <a:p>
            <a:pPr algn="l" defTabSz="127000">
              <a:spcBef>
                <a:spcPts val="600"/>
              </a:spcBef>
              <a:tabLst>
                <a:tab pos="126000" algn="l"/>
                <a:tab pos="255600" algn="l"/>
                <a:tab pos="381600" algn="l"/>
                <a:tab pos="507600" algn="l"/>
              </a:tabLst>
            </a:pPr>
            <a:r>
              <a:rPr lang="en-US" sz="1800" b="1" dirty="0">
                <a:solidFill>
                  <a:schemeClr val="tx2"/>
                </a:solidFill>
              </a:rPr>
              <a:t>Details-</a:t>
            </a:r>
          </a:p>
          <a:p>
            <a:pPr algn="l" defTabSz="127000">
              <a:spcBef>
                <a:spcPts val="600"/>
              </a:spcBef>
              <a:tabLst>
                <a:tab pos="126000" algn="l"/>
                <a:tab pos="255600" algn="l"/>
                <a:tab pos="381600" algn="l"/>
                <a:tab pos="507600" algn="l"/>
              </a:tabLst>
            </a:pPr>
            <a:r>
              <a:rPr lang="en-US" sz="1800" dirty="0">
                <a:solidFill>
                  <a:schemeClr val="tx2"/>
                </a:solidFill>
              </a:rPr>
              <a:t>If you need to update the mobile number or email address on file for your account, go to the cog menu icon and select </a:t>
            </a:r>
            <a:r>
              <a:rPr lang="en-US" sz="1800" dirty="0">
                <a:solidFill>
                  <a:schemeClr val="tx2">
                    <a:lumMod val="60000"/>
                    <a:lumOff val="40000"/>
                  </a:schemeClr>
                </a:solidFill>
              </a:rPr>
              <a:t>‘Update my Details’</a:t>
            </a:r>
            <a:r>
              <a:rPr lang="en-US" sz="1800" dirty="0">
                <a:solidFill>
                  <a:schemeClr val="tx2"/>
                </a:solidFill>
              </a:rPr>
              <a:t>. Add in your new contact information. This will trigger a notification to the school advising them of these changes</a:t>
            </a:r>
            <a:endParaRPr lang="en-AU" sz="1800" b="1" dirty="0">
              <a:solidFill>
                <a:schemeClr val="tx2"/>
              </a:solidFill>
            </a:endParaRPr>
          </a:p>
        </p:txBody>
      </p:sp>
      <p:pic>
        <p:nvPicPr>
          <p:cNvPr id="5" name="Picture 4">
            <a:extLst>
              <a:ext uri="{FF2B5EF4-FFF2-40B4-BE49-F238E27FC236}">
                <a16:creationId xmlns:a16="http://schemas.microsoft.com/office/drawing/2014/main" id="{A441CF32-5773-F5EB-E0D9-8B6D718D905A}"/>
              </a:ext>
            </a:extLst>
          </p:cNvPr>
          <p:cNvPicPr>
            <a:picLocks noChangeAspect="1"/>
          </p:cNvPicPr>
          <p:nvPr/>
        </p:nvPicPr>
        <p:blipFill>
          <a:blip r:embed="rId8"/>
          <a:stretch>
            <a:fillRect/>
          </a:stretch>
        </p:blipFill>
        <p:spPr>
          <a:xfrm>
            <a:off x="7056728" y="1841658"/>
            <a:ext cx="3064828" cy="415863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554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Compass Mobile App</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11</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9" name="TextBox 8">
            <a:extLst>
              <a:ext uri="{FF2B5EF4-FFF2-40B4-BE49-F238E27FC236}">
                <a16:creationId xmlns:a16="http://schemas.microsoft.com/office/drawing/2014/main" id="{7AF704FF-FD3A-7660-DBC4-98DBF7763B60}"/>
              </a:ext>
            </a:extLst>
          </p:cNvPr>
          <p:cNvSpPr txBox="1"/>
          <p:nvPr/>
        </p:nvSpPr>
        <p:spPr>
          <a:xfrm>
            <a:off x="413656" y="1990617"/>
            <a:ext cx="5431973" cy="3877985"/>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You can use the Compass app to action tasks. The app is available to download for free from the Apple App Store or the Google Play store. </a:t>
            </a: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Once installed and opened for the first time, you will be prompted to choose which school your child attends.</a:t>
            </a: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 After selecting the school, you will be required to enter your log in details which are the same details you use to log in to your Compass parent portal.</a:t>
            </a:r>
            <a:endParaRPr lang="en-AU" sz="1800" b="0" dirty="0" err="1">
              <a:solidFill>
                <a:schemeClr val="tx2"/>
              </a:solidFill>
            </a:endParaRPr>
          </a:p>
        </p:txBody>
      </p:sp>
      <p:pic>
        <p:nvPicPr>
          <p:cNvPr id="3" name="Picture 2">
            <a:extLst>
              <a:ext uri="{FF2B5EF4-FFF2-40B4-BE49-F238E27FC236}">
                <a16:creationId xmlns:a16="http://schemas.microsoft.com/office/drawing/2014/main" id="{4EAA1A68-B876-034A-481E-3519D7F08663}"/>
              </a:ext>
            </a:extLst>
          </p:cNvPr>
          <p:cNvPicPr>
            <a:picLocks noChangeAspect="1"/>
          </p:cNvPicPr>
          <p:nvPr/>
        </p:nvPicPr>
        <p:blipFill>
          <a:blip r:embed="rId8"/>
          <a:stretch>
            <a:fillRect/>
          </a:stretch>
        </p:blipFill>
        <p:spPr>
          <a:xfrm>
            <a:off x="3224893" y="2845933"/>
            <a:ext cx="952500" cy="904875"/>
          </a:xfrm>
          <a:prstGeom prst="rect">
            <a:avLst/>
          </a:prstGeom>
        </p:spPr>
      </p:pic>
      <p:pic>
        <p:nvPicPr>
          <p:cNvPr id="10" name="Picture 9">
            <a:extLst>
              <a:ext uri="{FF2B5EF4-FFF2-40B4-BE49-F238E27FC236}">
                <a16:creationId xmlns:a16="http://schemas.microsoft.com/office/drawing/2014/main" id="{4E9E0D57-5429-68E4-8904-B46CCC70F593}"/>
              </a:ext>
            </a:extLst>
          </p:cNvPr>
          <p:cNvPicPr>
            <a:picLocks noChangeAspect="1"/>
          </p:cNvPicPr>
          <p:nvPr/>
        </p:nvPicPr>
        <p:blipFill rotWithShape="1">
          <a:blip r:embed="rId9"/>
          <a:srcRect r="2454"/>
          <a:stretch/>
        </p:blipFill>
        <p:spPr>
          <a:xfrm>
            <a:off x="7633607" y="1161540"/>
            <a:ext cx="2348593" cy="515721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113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Compass Mobile App </a:t>
            </a:r>
            <a:r>
              <a:rPr lang="en-US" sz="2400" dirty="0">
                <a:solidFill>
                  <a:schemeClr val="tx2"/>
                </a:solidFill>
              </a:rPr>
              <a:t>(Continued)</a:t>
            </a:r>
            <a:endParaRPr lang="en-AU" sz="24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12</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9" name="TextBox 8">
            <a:extLst>
              <a:ext uri="{FF2B5EF4-FFF2-40B4-BE49-F238E27FC236}">
                <a16:creationId xmlns:a16="http://schemas.microsoft.com/office/drawing/2014/main" id="{7AF704FF-FD3A-7660-DBC4-98DBF7763B60}"/>
              </a:ext>
            </a:extLst>
          </p:cNvPr>
          <p:cNvSpPr txBox="1"/>
          <p:nvPr/>
        </p:nvSpPr>
        <p:spPr>
          <a:xfrm>
            <a:off x="435428" y="1801654"/>
            <a:ext cx="5431973" cy="4355038"/>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When logged in, you will see: </a:t>
            </a:r>
          </a:p>
          <a:p>
            <a:pPr marL="342900" indent="-342900" algn="l" defTabSz="127000">
              <a:spcBef>
                <a:spcPts val="600"/>
              </a:spcBef>
              <a:buAutoNum type="arabicPeriod"/>
              <a:tabLst>
                <a:tab pos="126000" algn="l"/>
                <a:tab pos="255600" algn="l"/>
                <a:tab pos="381600" algn="l"/>
                <a:tab pos="507600" algn="l"/>
              </a:tabLst>
            </a:pPr>
            <a:r>
              <a:rPr lang="en-US" sz="1800" dirty="0">
                <a:solidFill>
                  <a:schemeClr val="tx2">
                    <a:lumMod val="60000"/>
                    <a:lumOff val="40000"/>
                  </a:schemeClr>
                </a:solidFill>
              </a:rPr>
              <a:t>Profiles </a:t>
            </a:r>
            <a:r>
              <a:rPr lang="en-US" sz="1800" dirty="0">
                <a:solidFill>
                  <a:schemeClr val="tx2"/>
                </a:solidFill>
              </a:rPr>
              <a:t>Each of your children who attend the school will appear at the top of the screen. Click their image to go to their profiles. Within the profile you can access information pertaining to your child such as their schedule, learning tasks, attendance approvals and reports. </a:t>
            </a:r>
          </a:p>
          <a:p>
            <a:pPr marL="342900" indent="-342900" algn="l" defTabSz="127000">
              <a:spcBef>
                <a:spcPts val="600"/>
              </a:spcBef>
              <a:buAutoNum type="arabicPeriod"/>
              <a:tabLst>
                <a:tab pos="126000" algn="l"/>
                <a:tab pos="255600" algn="l"/>
                <a:tab pos="381600" algn="l"/>
                <a:tab pos="507600" algn="l"/>
              </a:tabLst>
            </a:pPr>
            <a:r>
              <a:rPr lang="en-US" sz="1800" dirty="0">
                <a:solidFill>
                  <a:schemeClr val="tx2">
                    <a:lumMod val="60000"/>
                    <a:lumOff val="40000"/>
                  </a:schemeClr>
                </a:solidFill>
              </a:rPr>
              <a:t>Alerts Notifications</a:t>
            </a:r>
            <a:r>
              <a:rPr lang="en-US" sz="1800" dirty="0">
                <a:solidFill>
                  <a:schemeClr val="tx2"/>
                </a:solidFill>
              </a:rPr>
              <a:t> of items that require your action. </a:t>
            </a:r>
          </a:p>
          <a:p>
            <a:pPr marL="342900" indent="-342900" algn="l" defTabSz="127000">
              <a:spcBef>
                <a:spcPts val="600"/>
              </a:spcBef>
              <a:buAutoNum type="arabicPeriod"/>
              <a:tabLst>
                <a:tab pos="126000" algn="l"/>
                <a:tab pos="255600" algn="l"/>
                <a:tab pos="381600" algn="l"/>
                <a:tab pos="507600" algn="l"/>
              </a:tabLst>
            </a:pPr>
            <a:r>
              <a:rPr lang="en-US" sz="1800" dirty="0">
                <a:solidFill>
                  <a:schemeClr val="tx2">
                    <a:lumMod val="60000"/>
                    <a:lumOff val="40000"/>
                  </a:schemeClr>
                </a:solidFill>
              </a:rPr>
              <a:t>Newsfeed </a:t>
            </a:r>
            <a:r>
              <a:rPr lang="en-US" sz="1800" dirty="0">
                <a:solidFill>
                  <a:schemeClr val="tx2"/>
                </a:solidFill>
              </a:rPr>
              <a:t>Scroll through to view the latest posts from your school. </a:t>
            </a:r>
          </a:p>
          <a:p>
            <a:pPr marL="342900" indent="-342900" algn="l" defTabSz="127000">
              <a:spcBef>
                <a:spcPts val="600"/>
              </a:spcBef>
              <a:buAutoNum type="arabicPeriod"/>
              <a:tabLst>
                <a:tab pos="126000" algn="l"/>
                <a:tab pos="255600" algn="l"/>
                <a:tab pos="381600" algn="l"/>
                <a:tab pos="507600" algn="l"/>
              </a:tabLst>
            </a:pPr>
            <a:r>
              <a:rPr lang="en-US" sz="1800" dirty="0">
                <a:solidFill>
                  <a:schemeClr val="tx2">
                    <a:lumMod val="60000"/>
                    <a:lumOff val="40000"/>
                  </a:schemeClr>
                </a:solidFill>
              </a:rPr>
              <a:t>Shortcuts</a:t>
            </a:r>
            <a:r>
              <a:rPr lang="en-US" sz="1800" dirty="0">
                <a:solidFill>
                  <a:schemeClr val="tx2"/>
                </a:solidFill>
              </a:rPr>
              <a:t> The shortcuts button allows you to perform quick actions such as adding an attendance note or paying for an event. </a:t>
            </a:r>
          </a:p>
          <a:p>
            <a:pPr marL="342900" indent="-342900" algn="l" defTabSz="127000">
              <a:spcBef>
                <a:spcPts val="600"/>
              </a:spcBef>
              <a:buAutoNum type="arabicPeriod"/>
              <a:tabLst>
                <a:tab pos="126000" algn="l"/>
                <a:tab pos="255600" algn="l"/>
                <a:tab pos="381600" algn="l"/>
                <a:tab pos="507600" algn="l"/>
              </a:tabLst>
            </a:pPr>
            <a:r>
              <a:rPr lang="en-US" sz="1800" dirty="0">
                <a:solidFill>
                  <a:schemeClr val="tx2">
                    <a:lumMod val="60000"/>
                    <a:lumOff val="40000"/>
                  </a:schemeClr>
                </a:solidFill>
              </a:rPr>
              <a:t>More</a:t>
            </a:r>
            <a:r>
              <a:rPr lang="en-US" sz="1800" dirty="0">
                <a:solidFill>
                  <a:schemeClr val="tx2"/>
                </a:solidFill>
              </a:rPr>
              <a:t> Gives you access to additional actions</a:t>
            </a:r>
            <a:endParaRPr lang="en-AU" sz="1800" b="0" dirty="0" err="1">
              <a:solidFill>
                <a:schemeClr val="tx2"/>
              </a:solidFill>
            </a:endParaRPr>
          </a:p>
        </p:txBody>
      </p:sp>
      <p:pic>
        <p:nvPicPr>
          <p:cNvPr id="5" name="Picture 4">
            <a:extLst>
              <a:ext uri="{FF2B5EF4-FFF2-40B4-BE49-F238E27FC236}">
                <a16:creationId xmlns:a16="http://schemas.microsoft.com/office/drawing/2014/main" id="{2B183FD7-1E11-59D2-F75E-9D4567F4C760}"/>
              </a:ext>
            </a:extLst>
          </p:cNvPr>
          <p:cNvPicPr>
            <a:picLocks noChangeAspect="1"/>
          </p:cNvPicPr>
          <p:nvPr/>
        </p:nvPicPr>
        <p:blipFill>
          <a:blip r:embed="rId8"/>
          <a:stretch>
            <a:fillRect/>
          </a:stretch>
        </p:blipFill>
        <p:spPr>
          <a:xfrm>
            <a:off x="8968156" y="987552"/>
            <a:ext cx="2408441" cy="517694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648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Compass Mobile App </a:t>
            </a:r>
            <a:r>
              <a:rPr lang="en-US" sz="2400" dirty="0">
                <a:solidFill>
                  <a:schemeClr val="tx2"/>
                </a:solidFill>
              </a:rPr>
              <a:t>(Continued)</a:t>
            </a:r>
            <a:endParaRPr lang="en-AU" sz="24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13</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9" name="TextBox 8">
            <a:extLst>
              <a:ext uri="{FF2B5EF4-FFF2-40B4-BE49-F238E27FC236}">
                <a16:creationId xmlns:a16="http://schemas.microsoft.com/office/drawing/2014/main" id="{7AF704FF-FD3A-7660-DBC4-98DBF7763B60}"/>
              </a:ext>
            </a:extLst>
          </p:cNvPr>
          <p:cNvSpPr txBox="1"/>
          <p:nvPr/>
        </p:nvSpPr>
        <p:spPr>
          <a:xfrm>
            <a:off x="435428" y="1801654"/>
            <a:ext cx="5431973" cy="3293209"/>
          </a:xfrm>
          <a:prstGeom prst="rect">
            <a:avLst/>
          </a:prstGeom>
          <a:noFill/>
        </p:spPr>
        <p:txBody>
          <a:bodyPr wrap="square" lIns="46800" rIns="46800" rtlCol="0">
            <a:spAutoFit/>
          </a:bodyPr>
          <a:lstStyle/>
          <a:p>
            <a:pPr marL="342900" indent="-342900" algn="l" defTabSz="127000">
              <a:spcBef>
                <a:spcPts val="600"/>
              </a:spcBef>
              <a:buFont typeface="+mj-lt"/>
              <a:buAutoNum type="arabicPeriod"/>
              <a:tabLst>
                <a:tab pos="126000" algn="l"/>
                <a:tab pos="255600" algn="l"/>
                <a:tab pos="381600" algn="l"/>
                <a:tab pos="507600" algn="l"/>
              </a:tabLst>
            </a:pPr>
            <a:r>
              <a:rPr lang="en-US" sz="1800" dirty="0">
                <a:solidFill>
                  <a:schemeClr val="tx2">
                    <a:lumMod val="60000"/>
                    <a:lumOff val="40000"/>
                  </a:schemeClr>
                </a:solidFill>
              </a:rPr>
              <a:t>Events Consent/payment </a:t>
            </a:r>
            <a:r>
              <a:rPr lang="en-US" sz="1800" dirty="0">
                <a:solidFill>
                  <a:schemeClr val="tx2"/>
                </a:solidFill>
              </a:rPr>
              <a:t>Process consent/payment for your child’s upcoming events. </a:t>
            </a:r>
            <a:br>
              <a:rPr lang="en-US" sz="1800" dirty="0">
                <a:solidFill>
                  <a:schemeClr val="tx2"/>
                </a:solidFill>
              </a:rPr>
            </a:br>
            <a:endParaRPr lang="en-US" sz="1800" dirty="0">
              <a:solidFill>
                <a:schemeClr val="tx2"/>
              </a:solidFill>
            </a:endParaRPr>
          </a:p>
          <a:p>
            <a:pPr marL="342900" indent="-342900" algn="l" defTabSz="127000">
              <a:spcBef>
                <a:spcPts val="600"/>
              </a:spcBef>
              <a:buFont typeface="+mj-lt"/>
              <a:buAutoNum type="arabicPeriod"/>
              <a:tabLst>
                <a:tab pos="126000" algn="l"/>
                <a:tab pos="255600" algn="l"/>
                <a:tab pos="381600" algn="l"/>
                <a:tab pos="507600" algn="l"/>
              </a:tabLst>
            </a:pPr>
            <a:r>
              <a:rPr lang="en-US" sz="1800" dirty="0">
                <a:solidFill>
                  <a:schemeClr val="tx2">
                    <a:lumMod val="60000"/>
                    <a:lumOff val="40000"/>
                  </a:schemeClr>
                </a:solidFill>
              </a:rPr>
              <a:t>Conferences</a:t>
            </a:r>
            <a:r>
              <a:rPr lang="en-US" sz="1800" dirty="0">
                <a:solidFill>
                  <a:schemeClr val="tx2"/>
                </a:solidFill>
              </a:rPr>
              <a:t> Allows you to book teacher conferences.</a:t>
            </a:r>
            <a:br>
              <a:rPr lang="en-US" sz="1800" dirty="0">
                <a:solidFill>
                  <a:schemeClr val="tx2"/>
                </a:solidFill>
              </a:rPr>
            </a:br>
            <a:endParaRPr lang="en-US" sz="1800" dirty="0">
              <a:solidFill>
                <a:schemeClr val="tx2"/>
              </a:solidFill>
            </a:endParaRPr>
          </a:p>
          <a:p>
            <a:pPr marL="342900" indent="-342900" algn="l" defTabSz="127000">
              <a:spcBef>
                <a:spcPts val="600"/>
              </a:spcBef>
              <a:buFont typeface="+mj-lt"/>
              <a:buAutoNum type="arabicPeriod"/>
              <a:tabLst>
                <a:tab pos="126000" algn="l"/>
                <a:tab pos="255600" algn="l"/>
                <a:tab pos="381600" algn="l"/>
                <a:tab pos="507600" algn="l"/>
              </a:tabLst>
            </a:pPr>
            <a:r>
              <a:rPr lang="en-US" sz="1800" dirty="0">
                <a:solidFill>
                  <a:schemeClr val="tx2">
                    <a:lumMod val="60000"/>
                    <a:lumOff val="40000"/>
                  </a:schemeClr>
                </a:solidFill>
              </a:rPr>
              <a:t>Switch Accounts </a:t>
            </a:r>
            <a:r>
              <a:rPr lang="en-US" sz="1800" dirty="0">
                <a:solidFill>
                  <a:schemeClr val="tx2"/>
                </a:solidFill>
              </a:rPr>
              <a:t>If you have children attending different schools that use Compass (i.e. a child in Primary School and a child in Secondary School), you can use the ‘Switch Accounts’ option at the bottom of the menu to toggle between your parent account at each Compass school</a:t>
            </a:r>
            <a:endParaRPr lang="en-AU" sz="1800" b="0" dirty="0" err="1">
              <a:solidFill>
                <a:schemeClr val="tx2"/>
              </a:solidFill>
            </a:endParaRPr>
          </a:p>
        </p:txBody>
      </p:sp>
      <p:pic>
        <p:nvPicPr>
          <p:cNvPr id="3" name="Picture 2">
            <a:extLst>
              <a:ext uri="{FF2B5EF4-FFF2-40B4-BE49-F238E27FC236}">
                <a16:creationId xmlns:a16="http://schemas.microsoft.com/office/drawing/2014/main" id="{14C5D82D-733E-A163-69DE-6909A46A0941}"/>
              </a:ext>
            </a:extLst>
          </p:cNvPr>
          <p:cNvPicPr>
            <a:picLocks noChangeAspect="1"/>
          </p:cNvPicPr>
          <p:nvPr/>
        </p:nvPicPr>
        <p:blipFill>
          <a:blip r:embed="rId8"/>
          <a:stretch>
            <a:fillRect/>
          </a:stretch>
        </p:blipFill>
        <p:spPr>
          <a:xfrm>
            <a:off x="6645048" y="1667202"/>
            <a:ext cx="3816124" cy="4507547"/>
          </a:xfrm>
          <a:prstGeom prst="rect">
            <a:avLst/>
          </a:prstGeom>
          <a:ln w="12700">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B9DA98E-5B23-E435-F234-08707B51E185}"/>
              </a:ext>
            </a:extLst>
          </p:cNvPr>
          <p:cNvPicPr>
            <a:picLocks noChangeAspect="1"/>
          </p:cNvPicPr>
          <p:nvPr/>
        </p:nvPicPr>
        <p:blipFill rotWithShape="1">
          <a:blip r:embed="rId9"/>
          <a:srcRect l="1" t="73379" r="97815" b="24103"/>
          <a:stretch/>
        </p:blipFill>
        <p:spPr>
          <a:xfrm>
            <a:off x="7875310" y="5240838"/>
            <a:ext cx="115751" cy="176515"/>
          </a:xfrm>
          <a:prstGeom prst="rect">
            <a:avLst/>
          </a:prstGeom>
          <a:ln w="12700">
            <a:noFill/>
          </a:ln>
          <a:effectLst/>
        </p:spPr>
      </p:pic>
    </p:spTree>
    <p:extLst>
      <p:ext uri="{BB962C8B-B14F-4D97-AF65-F5344CB8AC3E}">
        <p14:creationId xmlns:p14="http://schemas.microsoft.com/office/powerpoint/2010/main" val="135666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Compass Mobile App </a:t>
            </a:r>
            <a:r>
              <a:rPr lang="en-US" sz="2400" dirty="0">
                <a:solidFill>
                  <a:schemeClr val="tx2"/>
                </a:solidFill>
              </a:rPr>
              <a:t>(Continued)</a:t>
            </a:r>
            <a:endParaRPr lang="en-AU" sz="24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14</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pic>
        <p:nvPicPr>
          <p:cNvPr id="8" name="Picture 7">
            <a:extLst>
              <a:ext uri="{FF2B5EF4-FFF2-40B4-BE49-F238E27FC236}">
                <a16:creationId xmlns:a16="http://schemas.microsoft.com/office/drawing/2014/main" id="{2B9DA98E-5B23-E435-F234-08707B51E185}"/>
              </a:ext>
            </a:extLst>
          </p:cNvPr>
          <p:cNvPicPr>
            <a:picLocks noChangeAspect="1"/>
          </p:cNvPicPr>
          <p:nvPr/>
        </p:nvPicPr>
        <p:blipFill rotWithShape="1">
          <a:blip r:embed="rId8"/>
          <a:srcRect l="1" t="73379" r="97815" b="24103"/>
          <a:stretch/>
        </p:blipFill>
        <p:spPr>
          <a:xfrm>
            <a:off x="7875310" y="5240838"/>
            <a:ext cx="115751" cy="176515"/>
          </a:xfrm>
          <a:prstGeom prst="rect">
            <a:avLst/>
          </a:prstGeom>
          <a:ln w="12700">
            <a:noFill/>
          </a:ln>
          <a:effectLst/>
        </p:spPr>
      </p:pic>
      <p:pic>
        <p:nvPicPr>
          <p:cNvPr id="11" name="Picture 10">
            <a:extLst>
              <a:ext uri="{FF2B5EF4-FFF2-40B4-BE49-F238E27FC236}">
                <a16:creationId xmlns:a16="http://schemas.microsoft.com/office/drawing/2014/main" id="{FBDB320F-4586-AE5B-81D3-7D20A0A7E106}"/>
              </a:ext>
            </a:extLst>
          </p:cNvPr>
          <p:cNvPicPr>
            <a:picLocks noChangeAspect="1"/>
          </p:cNvPicPr>
          <p:nvPr/>
        </p:nvPicPr>
        <p:blipFill>
          <a:blip r:embed="rId9"/>
          <a:stretch>
            <a:fillRect/>
          </a:stretch>
        </p:blipFill>
        <p:spPr>
          <a:xfrm>
            <a:off x="3395662" y="1752638"/>
            <a:ext cx="5400675" cy="432435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209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Compass Parent Guide</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15</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9" name="TextBox 8">
            <a:extLst>
              <a:ext uri="{FF2B5EF4-FFF2-40B4-BE49-F238E27FC236}">
                <a16:creationId xmlns:a16="http://schemas.microsoft.com/office/drawing/2014/main" id="{7AF704FF-FD3A-7660-DBC4-98DBF7763B60}"/>
              </a:ext>
            </a:extLst>
          </p:cNvPr>
          <p:cNvSpPr txBox="1"/>
          <p:nvPr/>
        </p:nvSpPr>
        <p:spPr>
          <a:xfrm>
            <a:off x="500742" y="2745262"/>
            <a:ext cx="5431973" cy="2339102"/>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Use the QR code to access Compasses online Parent Guide. </a:t>
            </a:r>
          </a:p>
          <a:p>
            <a:pPr algn="l" defTabSz="127000">
              <a:spcBef>
                <a:spcPts val="600"/>
              </a:spcBef>
              <a:tabLst>
                <a:tab pos="126000" algn="l"/>
                <a:tab pos="255600" algn="l"/>
                <a:tab pos="381600" algn="l"/>
                <a:tab pos="507600" algn="l"/>
              </a:tabLst>
            </a:pPr>
            <a:endParaRPr lang="en-US" sz="1800" b="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Reminder CECG is not using all features in Compass currently</a:t>
            </a: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endParaRPr lang="en-US" sz="1800" dirty="0">
              <a:solidFill>
                <a:schemeClr val="tx2"/>
              </a:solidFill>
            </a:endParaRPr>
          </a:p>
        </p:txBody>
      </p:sp>
      <p:pic>
        <p:nvPicPr>
          <p:cNvPr id="10" name="Picture 9">
            <a:extLst>
              <a:ext uri="{FF2B5EF4-FFF2-40B4-BE49-F238E27FC236}">
                <a16:creationId xmlns:a16="http://schemas.microsoft.com/office/drawing/2014/main" id="{D79F75FB-F9A5-32D8-3567-CAACA14E1C60}"/>
              </a:ext>
            </a:extLst>
          </p:cNvPr>
          <p:cNvPicPr>
            <a:picLocks noChangeAspect="1"/>
          </p:cNvPicPr>
          <p:nvPr/>
        </p:nvPicPr>
        <p:blipFill>
          <a:blip r:embed="rId8"/>
          <a:stretch>
            <a:fillRect/>
          </a:stretch>
        </p:blipFill>
        <p:spPr>
          <a:xfrm>
            <a:off x="6463695" y="1561786"/>
            <a:ext cx="4729375" cy="4720280"/>
          </a:xfrm>
          <a:prstGeom prst="rect">
            <a:avLst/>
          </a:prstGeom>
        </p:spPr>
      </p:pic>
    </p:spTree>
    <p:extLst>
      <p:ext uri="{BB962C8B-B14F-4D97-AF65-F5344CB8AC3E}">
        <p14:creationId xmlns:p14="http://schemas.microsoft.com/office/powerpoint/2010/main" val="373212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Logging in</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2</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359229" y="1796143"/>
            <a:ext cx="5246914" cy="3939540"/>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2000" b="0" dirty="0">
                <a:solidFill>
                  <a:schemeClr val="tx2"/>
                </a:solidFill>
              </a:rPr>
              <a:t>Log in Using your unique parent code and Temporary password sent to you by your school. </a:t>
            </a:r>
          </a:p>
          <a:p>
            <a:pPr algn="l" defTabSz="127000">
              <a:spcBef>
                <a:spcPts val="600"/>
              </a:spcBef>
              <a:tabLst>
                <a:tab pos="126000" algn="l"/>
                <a:tab pos="255600" algn="l"/>
                <a:tab pos="381600" algn="l"/>
                <a:tab pos="507600" algn="l"/>
              </a:tabLst>
            </a:pPr>
            <a:endParaRPr lang="en-US" sz="2000" dirty="0">
              <a:solidFill>
                <a:schemeClr val="tx2"/>
              </a:solidFill>
            </a:endParaRPr>
          </a:p>
          <a:p>
            <a:pPr algn="l" defTabSz="127000">
              <a:spcBef>
                <a:spcPts val="600"/>
              </a:spcBef>
              <a:tabLst>
                <a:tab pos="126000" algn="l"/>
                <a:tab pos="255600" algn="l"/>
                <a:tab pos="381600" algn="l"/>
                <a:tab pos="507600" algn="l"/>
              </a:tabLst>
            </a:pPr>
            <a:r>
              <a:rPr lang="en-US" sz="2000" b="0" dirty="0">
                <a:solidFill>
                  <a:schemeClr val="tx2"/>
                </a:solidFill>
              </a:rPr>
              <a:t>You will be prompted to set a new password on your first log in. </a:t>
            </a:r>
          </a:p>
          <a:p>
            <a:pPr algn="l" defTabSz="127000">
              <a:spcBef>
                <a:spcPts val="600"/>
              </a:spcBef>
              <a:tabLst>
                <a:tab pos="126000" algn="l"/>
                <a:tab pos="255600" algn="l"/>
                <a:tab pos="381600" algn="l"/>
                <a:tab pos="507600" algn="l"/>
              </a:tabLst>
            </a:pPr>
            <a:endParaRPr lang="en-US" sz="2000" dirty="0">
              <a:solidFill>
                <a:schemeClr val="tx2"/>
              </a:solidFill>
            </a:endParaRPr>
          </a:p>
          <a:p>
            <a:pPr algn="l" defTabSz="127000">
              <a:spcBef>
                <a:spcPts val="600"/>
              </a:spcBef>
              <a:tabLst>
                <a:tab pos="126000" algn="l"/>
                <a:tab pos="255600" algn="l"/>
                <a:tab pos="381600" algn="l"/>
                <a:tab pos="507600" algn="l"/>
              </a:tabLst>
            </a:pPr>
            <a:r>
              <a:rPr lang="en-US" sz="2000" b="0" dirty="0">
                <a:solidFill>
                  <a:schemeClr val="tx2"/>
                </a:solidFill>
              </a:rPr>
              <a:t>If you have 10 failed attempts to log in you will be locke</a:t>
            </a:r>
            <a:r>
              <a:rPr lang="en-US" sz="2000" dirty="0">
                <a:solidFill>
                  <a:schemeClr val="tx2"/>
                </a:solidFill>
              </a:rPr>
              <a:t>d out for 30 minutes. </a:t>
            </a:r>
          </a:p>
          <a:p>
            <a:pPr algn="l" defTabSz="127000">
              <a:spcBef>
                <a:spcPts val="600"/>
              </a:spcBef>
              <a:tabLst>
                <a:tab pos="126000" algn="l"/>
                <a:tab pos="255600" algn="l"/>
                <a:tab pos="381600" algn="l"/>
                <a:tab pos="507600" algn="l"/>
              </a:tabLst>
            </a:pPr>
            <a:endParaRPr lang="en-US" sz="2000" b="0" dirty="0">
              <a:solidFill>
                <a:schemeClr val="tx2"/>
              </a:solidFill>
            </a:endParaRPr>
          </a:p>
          <a:p>
            <a:pPr algn="l" defTabSz="127000">
              <a:spcBef>
                <a:spcPts val="600"/>
              </a:spcBef>
              <a:tabLst>
                <a:tab pos="126000" algn="l"/>
                <a:tab pos="255600" algn="l"/>
                <a:tab pos="381600" algn="l"/>
                <a:tab pos="507600" algn="l"/>
              </a:tabLst>
            </a:pPr>
            <a:r>
              <a:rPr lang="en-US" sz="2000" dirty="0">
                <a:solidFill>
                  <a:schemeClr val="tx2"/>
                </a:solidFill>
              </a:rPr>
              <a:t>You can always use the ‘Cant Access Your Account’ option to reset your Password. </a:t>
            </a:r>
            <a:endParaRPr lang="en-AU" sz="2000" b="0" dirty="0" err="1">
              <a:solidFill>
                <a:schemeClr val="tx2"/>
              </a:solidFill>
            </a:endParaRPr>
          </a:p>
        </p:txBody>
      </p:sp>
    </p:spTree>
    <p:extLst>
      <p:ext uri="{BB962C8B-B14F-4D97-AF65-F5344CB8AC3E}">
        <p14:creationId xmlns:p14="http://schemas.microsoft.com/office/powerpoint/2010/main" val="92055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Compass Homepage</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3</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359229" y="1626014"/>
            <a:ext cx="4180114" cy="4862870"/>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2000" b="0" dirty="0">
                <a:solidFill>
                  <a:schemeClr val="tx2"/>
                </a:solidFill>
              </a:rPr>
              <a:t>When you First login you will be taken to the Homepag</a:t>
            </a:r>
            <a:r>
              <a:rPr lang="en-US" sz="2000" dirty="0">
                <a:solidFill>
                  <a:schemeClr val="tx2"/>
                </a:solidFill>
              </a:rPr>
              <a:t>e. </a:t>
            </a:r>
          </a:p>
          <a:p>
            <a:pPr algn="l" defTabSz="127000">
              <a:spcBef>
                <a:spcPts val="600"/>
              </a:spcBef>
              <a:tabLst>
                <a:tab pos="126000" algn="l"/>
                <a:tab pos="255600" algn="l"/>
                <a:tab pos="381600" algn="l"/>
                <a:tab pos="507600" algn="l"/>
              </a:tabLst>
            </a:pPr>
            <a:r>
              <a:rPr lang="en-US" sz="2000" b="0" dirty="0">
                <a:solidFill>
                  <a:schemeClr val="tx2"/>
                </a:solidFill>
              </a:rPr>
              <a:t>From here you can see and access all areas of Compass. </a:t>
            </a:r>
          </a:p>
          <a:p>
            <a:pPr marL="457200" indent="-457200" algn="l" defTabSz="127000">
              <a:spcBef>
                <a:spcPts val="600"/>
              </a:spcBef>
              <a:buAutoNum type="arabicPeriod"/>
              <a:tabLst>
                <a:tab pos="126000" algn="l"/>
                <a:tab pos="255600" algn="l"/>
                <a:tab pos="381600" algn="l"/>
                <a:tab pos="507600" algn="l"/>
              </a:tabLst>
            </a:pPr>
            <a:r>
              <a:rPr lang="en-US" sz="2000" b="1" dirty="0">
                <a:solidFill>
                  <a:schemeClr val="tx2"/>
                </a:solidFill>
              </a:rPr>
              <a:t>Menu Options</a:t>
            </a:r>
            <a:r>
              <a:rPr lang="en-US" sz="2000" dirty="0">
                <a:solidFill>
                  <a:schemeClr val="tx2"/>
                </a:solidFill>
              </a:rPr>
              <a:t> – Access events, Calendar, etc. </a:t>
            </a:r>
          </a:p>
          <a:p>
            <a:pPr marL="457200" indent="-457200" algn="l" defTabSz="127000">
              <a:spcBef>
                <a:spcPts val="600"/>
              </a:spcBef>
              <a:buAutoNum type="arabicPeriod"/>
              <a:tabLst>
                <a:tab pos="126000" algn="l"/>
                <a:tab pos="255600" algn="l"/>
                <a:tab pos="381600" algn="l"/>
                <a:tab pos="507600" algn="l"/>
              </a:tabLst>
            </a:pPr>
            <a:r>
              <a:rPr lang="en-US" sz="2000" b="1" dirty="0">
                <a:solidFill>
                  <a:schemeClr val="tx2"/>
                </a:solidFill>
              </a:rPr>
              <a:t>Child Information</a:t>
            </a:r>
            <a:r>
              <a:rPr lang="en-US" sz="2000" dirty="0">
                <a:solidFill>
                  <a:schemeClr val="tx2"/>
                </a:solidFill>
              </a:rPr>
              <a:t> – Student Profile, Semester Reports, absence notes</a:t>
            </a:r>
          </a:p>
          <a:p>
            <a:pPr marL="457200" indent="-457200" algn="l" defTabSz="127000">
              <a:spcBef>
                <a:spcPts val="600"/>
              </a:spcBef>
              <a:buAutoNum type="arabicPeriod"/>
              <a:tabLst>
                <a:tab pos="126000" algn="l"/>
                <a:tab pos="255600" algn="l"/>
                <a:tab pos="381600" algn="l"/>
                <a:tab pos="507600" algn="l"/>
              </a:tabLst>
            </a:pPr>
            <a:r>
              <a:rPr lang="en-US" sz="2000" b="1" dirty="0">
                <a:solidFill>
                  <a:schemeClr val="tx2"/>
                </a:solidFill>
              </a:rPr>
              <a:t>Alerts </a:t>
            </a:r>
            <a:r>
              <a:rPr lang="en-US" sz="2000" dirty="0">
                <a:solidFill>
                  <a:schemeClr val="tx2"/>
                </a:solidFill>
              </a:rPr>
              <a:t>– Unexplained absences, events requiring approval</a:t>
            </a:r>
          </a:p>
          <a:p>
            <a:pPr marL="457200" indent="-457200" defTabSz="127000">
              <a:spcBef>
                <a:spcPts val="600"/>
              </a:spcBef>
              <a:buFontTx/>
              <a:buAutoNum type="arabicPeriod"/>
              <a:tabLst>
                <a:tab pos="126000" algn="l"/>
                <a:tab pos="255600" algn="l"/>
                <a:tab pos="381600" algn="l"/>
                <a:tab pos="507600" algn="l"/>
              </a:tabLst>
            </a:pPr>
            <a:r>
              <a:rPr lang="en-US" sz="2000" b="1" dirty="0">
                <a:solidFill>
                  <a:schemeClr val="tx2"/>
                </a:solidFill>
              </a:rPr>
              <a:t>Newsfeed</a:t>
            </a:r>
            <a:r>
              <a:rPr lang="en-US" sz="2000" b="0" dirty="0">
                <a:solidFill>
                  <a:schemeClr val="tx2"/>
                </a:solidFill>
              </a:rPr>
              <a:t> – Your school’s way of </a:t>
            </a:r>
            <a:r>
              <a:rPr lang="en-US" sz="2000" dirty="0">
                <a:solidFill>
                  <a:schemeClr val="tx2"/>
                </a:solidFill>
              </a:rPr>
              <a:t>communicating through Compass</a:t>
            </a:r>
          </a:p>
          <a:p>
            <a:pPr marL="457200" indent="-457200" algn="l" defTabSz="127000">
              <a:spcBef>
                <a:spcPts val="600"/>
              </a:spcBef>
              <a:buAutoNum type="arabicPeriod"/>
              <a:tabLst>
                <a:tab pos="126000" algn="l"/>
                <a:tab pos="255600" algn="l"/>
                <a:tab pos="381600" algn="l"/>
                <a:tab pos="507600" algn="l"/>
              </a:tabLst>
            </a:pPr>
            <a:endParaRPr lang="en-AU" sz="2000" b="0" dirty="0" err="1">
              <a:solidFill>
                <a:schemeClr val="tx2"/>
              </a:solidFill>
            </a:endParaRPr>
          </a:p>
        </p:txBody>
      </p:sp>
      <p:pic>
        <p:nvPicPr>
          <p:cNvPr id="5" name="Picture 4">
            <a:extLst>
              <a:ext uri="{FF2B5EF4-FFF2-40B4-BE49-F238E27FC236}">
                <a16:creationId xmlns:a16="http://schemas.microsoft.com/office/drawing/2014/main" id="{A18E7D10-B746-6A53-319B-BAB869F74425}"/>
              </a:ext>
            </a:extLst>
          </p:cNvPr>
          <p:cNvPicPr>
            <a:picLocks noChangeAspect="1"/>
          </p:cNvPicPr>
          <p:nvPr/>
        </p:nvPicPr>
        <p:blipFill>
          <a:blip r:embed="rId8"/>
          <a:stretch>
            <a:fillRect/>
          </a:stretch>
        </p:blipFill>
        <p:spPr>
          <a:xfrm>
            <a:off x="4539343" y="1807886"/>
            <a:ext cx="7067931" cy="395255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117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Menu Icons</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4</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pic>
        <p:nvPicPr>
          <p:cNvPr id="8" name="Picture 7">
            <a:extLst>
              <a:ext uri="{FF2B5EF4-FFF2-40B4-BE49-F238E27FC236}">
                <a16:creationId xmlns:a16="http://schemas.microsoft.com/office/drawing/2014/main" id="{872B9646-95BD-3BFF-1334-48A63C4221E6}"/>
              </a:ext>
            </a:extLst>
          </p:cNvPr>
          <p:cNvPicPr>
            <a:picLocks noChangeAspect="1"/>
          </p:cNvPicPr>
          <p:nvPr/>
        </p:nvPicPr>
        <p:blipFill>
          <a:blip r:embed="rId8"/>
          <a:stretch>
            <a:fillRect/>
          </a:stretch>
        </p:blipFill>
        <p:spPr>
          <a:xfrm>
            <a:off x="4550343" y="1096550"/>
            <a:ext cx="6010851" cy="5046544"/>
          </a:xfrm>
          <a:prstGeom prst="rect">
            <a:avLst/>
          </a:prstGeom>
          <a:ln w="12700">
            <a:noFill/>
          </a:ln>
          <a:effectLst/>
        </p:spPr>
      </p:pic>
    </p:spTree>
    <p:extLst>
      <p:ext uri="{BB962C8B-B14F-4D97-AF65-F5344CB8AC3E}">
        <p14:creationId xmlns:p14="http://schemas.microsoft.com/office/powerpoint/2010/main" val="176734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Consent to an Event</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5</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481692" y="2091237"/>
            <a:ext cx="5121667" cy="2862322"/>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If your child has an upcoming event that requires your c</a:t>
            </a:r>
            <a:r>
              <a:rPr lang="en-US" sz="1800" dirty="0">
                <a:solidFill>
                  <a:schemeClr val="tx2">
                    <a:lumMod val="60000"/>
                    <a:lumOff val="40000"/>
                  </a:schemeClr>
                </a:solidFill>
              </a:rPr>
              <a:t>onsent and/or payment</a:t>
            </a:r>
            <a:r>
              <a:rPr lang="en-US" sz="1800" dirty="0">
                <a:solidFill>
                  <a:schemeClr val="tx2"/>
                </a:solidFill>
              </a:rPr>
              <a:t>, you will see an alert on your </a:t>
            </a:r>
            <a:r>
              <a:rPr lang="en-US" sz="1800" dirty="0" err="1">
                <a:solidFill>
                  <a:schemeClr val="tx2"/>
                </a:solidFill>
              </a:rPr>
              <a:t>homescreen</a:t>
            </a:r>
            <a:r>
              <a:rPr lang="en-US" sz="1800" dirty="0">
                <a:solidFill>
                  <a:schemeClr val="tx2"/>
                </a:solidFill>
              </a:rPr>
              <a:t>. Click the alert and it will take you to the Events page (alternatively you can click the grid menu icon at the top of the screen and select </a:t>
            </a:r>
            <a:r>
              <a:rPr lang="en-US" sz="1800" dirty="0">
                <a:solidFill>
                  <a:schemeClr val="tx2">
                    <a:lumMod val="60000"/>
                    <a:lumOff val="40000"/>
                  </a:schemeClr>
                </a:solidFill>
              </a:rPr>
              <a:t>‘Events’</a:t>
            </a:r>
            <a:r>
              <a:rPr lang="en-US" sz="1800" dirty="0">
                <a:solidFill>
                  <a:schemeClr val="tx2"/>
                </a:solidFill>
              </a:rPr>
              <a:t>).</a:t>
            </a:r>
            <a:br>
              <a:rPr lang="en-US" sz="1800" dirty="0">
                <a:solidFill>
                  <a:schemeClr val="tx2"/>
                </a:solidFill>
              </a:rPr>
            </a:br>
            <a:br>
              <a:rPr lang="en-US" sz="1800" dirty="0">
                <a:solidFill>
                  <a:schemeClr val="tx2"/>
                </a:solidFill>
              </a:rPr>
            </a:br>
            <a:r>
              <a:rPr lang="en-US" sz="1800" dirty="0">
                <a:solidFill>
                  <a:schemeClr val="tx2"/>
                </a:solidFill>
              </a:rPr>
              <a:t>On the </a:t>
            </a:r>
            <a:r>
              <a:rPr lang="en-US" sz="1800" dirty="0">
                <a:solidFill>
                  <a:schemeClr val="tx2">
                    <a:lumMod val="60000"/>
                    <a:lumOff val="40000"/>
                  </a:schemeClr>
                </a:solidFill>
              </a:rPr>
              <a:t>‘Action Centre’</a:t>
            </a:r>
            <a:r>
              <a:rPr lang="en-US" sz="1800" dirty="0">
                <a:solidFill>
                  <a:schemeClr val="tx2"/>
                </a:solidFill>
              </a:rPr>
              <a:t> tab you will see any events requiring your action. If you have more than one student at the school, events will be listed here under each child. Click the event you wish to action.</a:t>
            </a:r>
            <a:endParaRPr lang="en-AU" sz="1800" b="0" dirty="0" err="1">
              <a:solidFill>
                <a:schemeClr val="tx2"/>
              </a:solidFill>
            </a:endParaRPr>
          </a:p>
        </p:txBody>
      </p:sp>
      <p:pic>
        <p:nvPicPr>
          <p:cNvPr id="8" name="Picture 7">
            <a:extLst>
              <a:ext uri="{FF2B5EF4-FFF2-40B4-BE49-F238E27FC236}">
                <a16:creationId xmlns:a16="http://schemas.microsoft.com/office/drawing/2014/main" id="{BAEA3E42-3701-1797-4C9B-4015D616EDBA}"/>
              </a:ext>
            </a:extLst>
          </p:cNvPr>
          <p:cNvPicPr>
            <a:picLocks noChangeAspect="1"/>
          </p:cNvPicPr>
          <p:nvPr/>
        </p:nvPicPr>
        <p:blipFill>
          <a:blip r:embed="rId8"/>
          <a:stretch>
            <a:fillRect/>
          </a:stretch>
        </p:blipFill>
        <p:spPr>
          <a:xfrm>
            <a:off x="6772825" y="1336752"/>
            <a:ext cx="5153999" cy="488582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509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Consent to an Event </a:t>
            </a:r>
            <a:r>
              <a:rPr lang="en-US" sz="2400" dirty="0">
                <a:solidFill>
                  <a:schemeClr val="tx2"/>
                </a:solidFill>
              </a:rPr>
              <a:t>(Continued)</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6</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514350" y="2159421"/>
            <a:ext cx="5121667" cy="2539157"/>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Follow all on screen prompts to Consent to the event. Including reviewing your child's medical information if required. </a:t>
            </a:r>
          </a:p>
          <a:p>
            <a:pPr algn="l" defTabSz="127000">
              <a:spcBef>
                <a:spcPts val="600"/>
              </a:spcBef>
              <a:tabLst>
                <a:tab pos="126000" algn="l"/>
                <a:tab pos="255600" algn="l"/>
                <a:tab pos="381600" algn="l"/>
                <a:tab pos="507600" algn="l"/>
              </a:tabLst>
            </a:pPr>
            <a:endParaRPr lang="en-US" sz="1800" b="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When you reach the administrative questions if no changes are required, please leave these fields </a:t>
            </a:r>
            <a:r>
              <a:rPr lang="en-US" sz="1800" dirty="0">
                <a:solidFill>
                  <a:schemeClr val="tx2">
                    <a:lumMod val="60000"/>
                    <a:lumOff val="40000"/>
                  </a:schemeClr>
                </a:solidFill>
              </a:rPr>
              <a:t>blank</a:t>
            </a:r>
            <a:r>
              <a:rPr lang="en-US" sz="1800" dirty="0">
                <a:solidFill>
                  <a:schemeClr val="tx2"/>
                </a:solidFill>
              </a:rPr>
              <a:t>. </a:t>
            </a:r>
          </a:p>
          <a:p>
            <a:pPr algn="l" defTabSz="127000">
              <a:spcBef>
                <a:spcPts val="600"/>
              </a:spcBef>
              <a:tabLst>
                <a:tab pos="126000" algn="l"/>
                <a:tab pos="255600" algn="l"/>
                <a:tab pos="381600" algn="l"/>
                <a:tab pos="507600" algn="l"/>
              </a:tabLst>
            </a:pPr>
            <a:r>
              <a:rPr lang="en-AU" sz="1800" b="0" dirty="0">
                <a:solidFill>
                  <a:schemeClr val="tx2"/>
                </a:solidFill>
              </a:rPr>
              <a:t>Your school's office team will be notified if anything is added to these fields. </a:t>
            </a:r>
          </a:p>
        </p:txBody>
      </p:sp>
      <p:pic>
        <p:nvPicPr>
          <p:cNvPr id="5" name="Picture 4">
            <a:extLst>
              <a:ext uri="{FF2B5EF4-FFF2-40B4-BE49-F238E27FC236}">
                <a16:creationId xmlns:a16="http://schemas.microsoft.com/office/drawing/2014/main" id="{CE541210-A64B-AB1E-8551-DC365E098E7E}"/>
              </a:ext>
            </a:extLst>
          </p:cNvPr>
          <p:cNvPicPr>
            <a:picLocks noChangeAspect="1"/>
          </p:cNvPicPr>
          <p:nvPr/>
        </p:nvPicPr>
        <p:blipFill>
          <a:blip r:embed="rId8"/>
          <a:stretch>
            <a:fillRect/>
          </a:stretch>
        </p:blipFill>
        <p:spPr>
          <a:xfrm>
            <a:off x="5891057" y="2013794"/>
            <a:ext cx="5786593" cy="3660711"/>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029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Consent to an Event </a:t>
            </a:r>
            <a:r>
              <a:rPr lang="en-US" sz="2400" dirty="0">
                <a:solidFill>
                  <a:schemeClr val="tx2"/>
                </a:solidFill>
              </a:rPr>
              <a:t>(Continued)</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7</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514350" y="2159421"/>
            <a:ext cx="5121667" cy="2893100"/>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The final step is Consent and Payment (If required)</a:t>
            </a:r>
          </a:p>
          <a:p>
            <a:pPr algn="l" defTabSz="127000">
              <a:spcBef>
                <a:spcPts val="600"/>
              </a:spcBef>
              <a:tabLst>
                <a:tab pos="126000" algn="l"/>
                <a:tab pos="255600" algn="l"/>
                <a:tab pos="381600" algn="l"/>
                <a:tab pos="507600" algn="l"/>
              </a:tabLst>
            </a:pPr>
            <a:endParaRPr lang="en-US" sz="1800" b="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To Consent type your </a:t>
            </a:r>
            <a:r>
              <a:rPr lang="en-US" sz="1800" dirty="0">
                <a:solidFill>
                  <a:schemeClr val="tx2">
                    <a:lumMod val="60000"/>
                    <a:lumOff val="40000"/>
                  </a:schemeClr>
                </a:solidFill>
              </a:rPr>
              <a:t>full name </a:t>
            </a:r>
            <a:r>
              <a:rPr lang="en-US" sz="1800" dirty="0">
                <a:solidFill>
                  <a:schemeClr val="tx2"/>
                </a:solidFill>
              </a:rPr>
              <a:t>and select your preferred payment option if required. </a:t>
            </a:r>
          </a:p>
          <a:p>
            <a:pPr algn="l" defTabSz="127000">
              <a:spcBef>
                <a:spcPts val="600"/>
              </a:spcBef>
              <a:tabLst>
                <a:tab pos="126000" algn="l"/>
                <a:tab pos="255600" algn="l"/>
                <a:tab pos="381600" algn="l"/>
                <a:tab pos="507600" algn="l"/>
              </a:tabLst>
            </a:pPr>
            <a:endParaRPr lang="en-US" sz="1800" b="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It is important to remember if your schools has set up payments plans, and you wish the select this as your preferred form of payment. </a:t>
            </a:r>
            <a:r>
              <a:rPr lang="en-US" sz="1800" dirty="0">
                <a:solidFill>
                  <a:schemeClr val="tx2">
                    <a:lumMod val="60000"/>
                    <a:lumOff val="40000"/>
                  </a:schemeClr>
                </a:solidFill>
              </a:rPr>
              <a:t>You are unable to adjust the payment amounts or dates. </a:t>
            </a:r>
            <a:endParaRPr lang="en-AU" sz="1800" b="0" dirty="0">
              <a:solidFill>
                <a:schemeClr val="tx2">
                  <a:lumMod val="60000"/>
                  <a:lumOff val="40000"/>
                </a:schemeClr>
              </a:solidFill>
            </a:endParaRPr>
          </a:p>
        </p:txBody>
      </p:sp>
      <p:pic>
        <p:nvPicPr>
          <p:cNvPr id="8" name="Picture 7">
            <a:extLst>
              <a:ext uri="{FF2B5EF4-FFF2-40B4-BE49-F238E27FC236}">
                <a16:creationId xmlns:a16="http://schemas.microsoft.com/office/drawing/2014/main" id="{3CFE437C-06B9-ACAB-9BBE-6FEC80F5D647}"/>
              </a:ext>
            </a:extLst>
          </p:cNvPr>
          <p:cNvPicPr>
            <a:picLocks noChangeAspect="1"/>
          </p:cNvPicPr>
          <p:nvPr/>
        </p:nvPicPr>
        <p:blipFill>
          <a:blip r:embed="rId8"/>
          <a:stretch>
            <a:fillRect/>
          </a:stretch>
        </p:blipFill>
        <p:spPr>
          <a:xfrm>
            <a:off x="6555985" y="1556349"/>
            <a:ext cx="4101129" cy="452056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010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Accessing your Childs reports</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8</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514350" y="2159421"/>
            <a:ext cx="5121667" cy="2893100"/>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To view your </a:t>
            </a:r>
            <a:r>
              <a:rPr lang="en-US" sz="1800" dirty="0">
                <a:solidFill>
                  <a:schemeClr val="tx2">
                    <a:lumMod val="60000"/>
                    <a:lumOff val="40000"/>
                  </a:schemeClr>
                </a:solidFill>
              </a:rPr>
              <a:t>child’s report</a:t>
            </a:r>
            <a:r>
              <a:rPr lang="en-US" sz="1800" dirty="0">
                <a:solidFill>
                  <a:schemeClr val="tx2"/>
                </a:solidFill>
              </a:rPr>
              <a:t>, click the option under their details on your dashboard.</a:t>
            </a:r>
          </a:p>
          <a:p>
            <a:pPr algn="l" defTabSz="127000">
              <a:spcBef>
                <a:spcPts val="600"/>
              </a:spcBef>
              <a:tabLst>
                <a:tab pos="126000" algn="l"/>
                <a:tab pos="255600" algn="l"/>
                <a:tab pos="381600" algn="l"/>
                <a:tab pos="507600" algn="l"/>
              </a:tabLst>
            </a:pPr>
            <a:endParaRPr lang="en-US" sz="1800" b="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This will take you to the </a:t>
            </a:r>
            <a:r>
              <a:rPr lang="en-US" sz="1800" dirty="0">
                <a:solidFill>
                  <a:schemeClr val="tx2">
                    <a:lumMod val="60000"/>
                    <a:lumOff val="40000"/>
                  </a:schemeClr>
                </a:solidFill>
              </a:rPr>
              <a:t>‘Reports’</a:t>
            </a:r>
            <a:r>
              <a:rPr lang="en-US" sz="1800" dirty="0">
                <a:solidFill>
                  <a:schemeClr val="tx2"/>
                </a:solidFill>
              </a:rPr>
              <a:t> tab of your child’s profile. Here you will see any available reports listed.</a:t>
            </a: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Click the </a:t>
            </a:r>
            <a:r>
              <a:rPr lang="en-US" sz="1800" dirty="0">
                <a:solidFill>
                  <a:schemeClr val="tx2">
                    <a:lumMod val="60000"/>
                    <a:lumOff val="40000"/>
                  </a:schemeClr>
                </a:solidFill>
              </a:rPr>
              <a:t>blue title</a:t>
            </a:r>
            <a:r>
              <a:rPr lang="en-US" sz="1800" dirty="0">
                <a:solidFill>
                  <a:schemeClr val="tx2"/>
                </a:solidFill>
              </a:rPr>
              <a:t> of the specific report you want to access and it will download as a pdf file to your device for viewing. </a:t>
            </a:r>
            <a:endParaRPr lang="en-AU" sz="1800" b="0" dirty="0">
              <a:solidFill>
                <a:schemeClr val="tx2"/>
              </a:solidFill>
            </a:endParaRPr>
          </a:p>
        </p:txBody>
      </p:sp>
      <p:pic>
        <p:nvPicPr>
          <p:cNvPr id="5" name="Picture 4">
            <a:extLst>
              <a:ext uri="{FF2B5EF4-FFF2-40B4-BE49-F238E27FC236}">
                <a16:creationId xmlns:a16="http://schemas.microsoft.com/office/drawing/2014/main" id="{BAA36FEA-EDD8-4EA5-780A-10D85F845F9E}"/>
              </a:ext>
            </a:extLst>
          </p:cNvPr>
          <p:cNvPicPr>
            <a:picLocks noChangeAspect="1"/>
          </p:cNvPicPr>
          <p:nvPr/>
        </p:nvPicPr>
        <p:blipFill rotWithShape="1">
          <a:blip r:embed="rId8"/>
          <a:srcRect t="2124"/>
          <a:stretch/>
        </p:blipFill>
        <p:spPr>
          <a:xfrm>
            <a:off x="7003470" y="1639270"/>
            <a:ext cx="3777201" cy="2249212"/>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1A5DCEF-5DD0-4721-151F-E86AF98CE95D}"/>
              </a:ext>
            </a:extLst>
          </p:cNvPr>
          <p:cNvPicPr>
            <a:picLocks noChangeAspect="1"/>
          </p:cNvPicPr>
          <p:nvPr/>
        </p:nvPicPr>
        <p:blipFill>
          <a:blip r:embed="rId9"/>
          <a:stretch>
            <a:fillRect/>
          </a:stretch>
        </p:blipFill>
        <p:spPr>
          <a:xfrm>
            <a:off x="5791342" y="4191000"/>
            <a:ext cx="6201459" cy="207399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749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04210-A1E9-4562-902E-D2117A5C3414}"/>
              </a:ext>
            </a:extLst>
          </p:cNvPr>
          <p:cNvSpPr/>
          <p:nvPr/>
        </p:nvSpPr>
        <p:spPr>
          <a:xfrm>
            <a:off x="265176" y="987552"/>
            <a:ext cx="11845268" cy="3492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en-US" sz="6000" dirty="0">
                <a:solidFill>
                  <a:schemeClr val="tx2"/>
                </a:solidFill>
              </a:rPr>
              <a:t>Booking Parent Teacher </a:t>
            </a:r>
            <a:r>
              <a:rPr lang="en-US" sz="6000" dirty="0" err="1">
                <a:solidFill>
                  <a:schemeClr val="tx2"/>
                </a:solidFill>
              </a:rPr>
              <a:t>Conferneces</a:t>
            </a:r>
            <a:endParaRPr lang="en-AU" sz="6000" dirty="0">
              <a:solidFill>
                <a:schemeClr val="tx2"/>
              </a:solidFill>
            </a:endParaRPr>
          </a:p>
        </p:txBody>
      </p:sp>
      <p:graphicFrame>
        <p:nvGraphicFramePr>
          <p:cNvPr id="7" name="Object 6" hidden="1">
            <a:extLst>
              <a:ext uri="{FF2B5EF4-FFF2-40B4-BE49-F238E27FC236}">
                <a16:creationId xmlns:a16="http://schemas.microsoft.com/office/drawing/2014/main" id="{B5AB1EDB-3F5E-46B7-BA4E-2543A23547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B5AB1EDB-3F5E-46B7-BA4E-2543A2354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49DC805-BD2B-442A-9B8B-460D04A4FD08}"/>
              </a:ext>
            </a:extLst>
          </p:cNvPr>
          <p:cNvSpPr>
            <a:spLocks noGrp="1"/>
          </p:cNvSpPr>
          <p:nvPr>
            <p:ph type="sldNum" sz="quarter" idx="19"/>
          </p:nvPr>
        </p:nvSpPr>
        <p:spPr/>
        <p:txBody>
          <a:bodyPr/>
          <a:lstStyle/>
          <a:p>
            <a:r>
              <a:rPr lang="en-AU"/>
              <a:t>Page </a:t>
            </a:r>
            <a:fld id="{E3311CDE-66EA-4B97-B103-B6009969ACD2}" type="slidenum">
              <a:rPr lang="en-AU" smtClean="0"/>
              <a:pPr/>
              <a:t>9</a:t>
            </a:fld>
            <a:endParaRPr lang="en-AU"/>
          </a:p>
        </p:txBody>
      </p:sp>
      <p:sp>
        <p:nvSpPr>
          <p:cNvPr id="17" name="Date Placeholder 4">
            <a:extLst>
              <a:ext uri="{FF2B5EF4-FFF2-40B4-BE49-F238E27FC236}">
                <a16:creationId xmlns:a16="http://schemas.microsoft.com/office/drawing/2014/main" id="{D7DBFE3B-1F0F-D245-B260-6A4ACF3460D9}"/>
              </a:ext>
            </a:extLst>
          </p:cNvPr>
          <p:cNvSpPr>
            <a:spLocks noGrp="1"/>
          </p:cNvSpPr>
          <p:nvPr>
            <p:ph type="dt" sz="half" idx="18"/>
          </p:nvPr>
        </p:nvSpPr>
        <p:spPr>
          <a:xfrm>
            <a:off x="602400" y="6492874"/>
            <a:ext cx="644400" cy="365124"/>
          </a:xfrm>
        </p:spPr>
        <p:txBody>
          <a:bodyPr/>
          <a:lstStyle/>
          <a:p>
            <a:r>
              <a:rPr lang="en-US"/>
              <a:t>May 2022</a:t>
            </a:r>
            <a:endParaRPr lang="en-AU"/>
          </a:p>
        </p:txBody>
      </p:sp>
      <p:pic>
        <p:nvPicPr>
          <p:cNvPr id="13" name="Picture 2" descr="Compass Parent Portal, Kiosk and Guide - Sacred Heart Mona Vale">
            <a:extLst>
              <a:ext uri="{FF2B5EF4-FFF2-40B4-BE49-F238E27FC236}">
                <a16:creationId xmlns:a16="http://schemas.microsoft.com/office/drawing/2014/main" id="{B1D58723-1EED-6489-559B-2B8907412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194" y="-66758"/>
            <a:ext cx="1630806" cy="1163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599644-31E1-5FE1-EFD4-C47000C6E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512" y="343277"/>
            <a:ext cx="2408238" cy="404067"/>
          </a:xfrm>
          <a:prstGeom prst="rect">
            <a:avLst/>
          </a:prstGeom>
        </p:spPr>
      </p:pic>
      <p:sp>
        <p:nvSpPr>
          <p:cNvPr id="3" name="TextBox 2">
            <a:extLst>
              <a:ext uri="{FF2B5EF4-FFF2-40B4-BE49-F238E27FC236}">
                <a16:creationId xmlns:a16="http://schemas.microsoft.com/office/drawing/2014/main" id="{4C0DEFC3-5F8F-8E38-5E82-1D954334195C}"/>
              </a:ext>
            </a:extLst>
          </p:cNvPr>
          <p:cNvSpPr txBox="1"/>
          <p:nvPr/>
        </p:nvSpPr>
        <p:spPr>
          <a:xfrm>
            <a:off x="514350" y="2159421"/>
            <a:ext cx="5121667" cy="3447098"/>
          </a:xfrm>
          <a:prstGeom prst="rect">
            <a:avLst/>
          </a:prstGeom>
          <a:noFill/>
        </p:spPr>
        <p:txBody>
          <a:bodyPr wrap="square" lIns="46800" rIns="46800" rtlCol="0">
            <a:spAutoFit/>
          </a:bodyPr>
          <a:lstStyle/>
          <a:p>
            <a:pPr algn="l" defTabSz="127000">
              <a:spcBef>
                <a:spcPts val="600"/>
              </a:spcBef>
              <a:tabLst>
                <a:tab pos="126000" algn="l"/>
                <a:tab pos="255600" algn="l"/>
                <a:tab pos="381600" algn="l"/>
                <a:tab pos="507600" algn="l"/>
              </a:tabLst>
            </a:pPr>
            <a:r>
              <a:rPr lang="en-US" sz="1800" dirty="0">
                <a:solidFill>
                  <a:schemeClr val="tx2"/>
                </a:solidFill>
              </a:rPr>
              <a:t>When a parent teacher conference cycle becomes available, an alert will appear on your dashboard prompting you to make a booking. </a:t>
            </a:r>
            <a:r>
              <a:rPr lang="en-US" sz="1800" dirty="0">
                <a:solidFill>
                  <a:schemeClr val="tx2">
                    <a:lumMod val="60000"/>
                    <a:lumOff val="40000"/>
                  </a:schemeClr>
                </a:solidFill>
              </a:rPr>
              <a:t>Click the alert</a:t>
            </a: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This will take you to the conference cycle and you will see the </a:t>
            </a:r>
            <a:r>
              <a:rPr lang="en-US" sz="1800" dirty="0">
                <a:solidFill>
                  <a:schemeClr val="tx2">
                    <a:lumMod val="60000"/>
                    <a:lumOff val="40000"/>
                  </a:schemeClr>
                </a:solidFill>
              </a:rPr>
              <a:t>Welcome message </a:t>
            </a:r>
            <a:r>
              <a:rPr lang="en-US" sz="1800" dirty="0">
                <a:solidFill>
                  <a:schemeClr val="tx2"/>
                </a:solidFill>
              </a:rPr>
              <a:t>from the school that will include details about the conference. </a:t>
            </a:r>
          </a:p>
          <a:p>
            <a:pPr algn="l" defTabSz="127000">
              <a:spcBef>
                <a:spcPts val="600"/>
              </a:spcBef>
              <a:tabLst>
                <a:tab pos="126000" algn="l"/>
                <a:tab pos="255600" algn="l"/>
                <a:tab pos="381600" algn="l"/>
                <a:tab pos="507600" algn="l"/>
              </a:tabLst>
            </a:pPr>
            <a:endParaRPr lang="en-US" sz="1800" dirty="0">
              <a:solidFill>
                <a:schemeClr val="tx2"/>
              </a:solidFill>
            </a:endParaRPr>
          </a:p>
          <a:p>
            <a:pPr algn="l" defTabSz="127000">
              <a:spcBef>
                <a:spcPts val="600"/>
              </a:spcBef>
              <a:tabLst>
                <a:tab pos="126000" algn="l"/>
                <a:tab pos="255600" algn="l"/>
                <a:tab pos="381600" algn="l"/>
                <a:tab pos="507600" algn="l"/>
              </a:tabLst>
            </a:pPr>
            <a:r>
              <a:rPr lang="en-US" sz="1800" dirty="0">
                <a:solidFill>
                  <a:schemeClr val="tx2"/>
                </a:solidFill>
              </a:rPr>
              <a:t>Click the </a:t>
            </a:r>
            <a:r>
              <a:rPr lang="en-US" sz="1800" dirty="0">
                <a:solidFill>
                  <a:schemeClr val="tx2">
                    <a:lumMod val="60000"/>
                    <a:lumOff val="40000"/>
                  </a:schemeClr>
                </a:solidFill>
              </a:rPr>
              <a:t>‘Show me how to book’</a:t>
            </a:r>
            <a:r>
              <a:rPr lang="en-US" sz="1800" dirty="0">
                <a:solidFill>
                  <a:schemeClr val="tx2"/>
                </a:solidFill>
              </a:rPr>
              <a:t> option for guided instructions on how to secure your conference booking. </a:t>
            </a:r>
            <a:endParaRPr lang="en-AU" sz="1800" b="0" dirty="0">
              <a:solidFill>
                <a:schemeClr val="tx2"/>
              </a:solidFill>
            </a:endParaRPr>
          </a:p>
        </p:txBody>
      </p:sp>
      <p:pic>
        <p:nvPicPr>
          <p:cNvPr id="8" name="Picture 7">
            <a:extLst>
              <a:ext uri="{FF2B5EF4-FFF2-40B4-BE49-F238E27FC236}">
                <a16:creationId xmlns:a16="http://schemas.microsoft.com/office/drawing/2014/main" id="{1F332C32-6E03-FA6D-C079-1789BBB45B28}"/>
              </a:ext>
            </a:extLst>
          </p:cNvPr>
          <p:cNvPicPr>
            <a:picLocks noChangeAspect="1"/>
          </p:cNvPicPr>
          <p:nvPr/>
        </p:nvPicPr>
        <p:blipFill>
          <a:blip r:embed="rId8"/>
          <a:stretch>
            <a:fillRect/>
          </a:stretch>
        </p:blipFill>
        <p:spPr>
          <a:xfrm>
            <a:off x="6366712" y="3429000"/>
            <a:ext cx="4578488" cy="2754599"/>
          </a:xfrm>
          <a:prstGeom prst="rect">
            <a:avLst/>
          </a:prstGeom>
          <a:ln w="12700">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A256CD9-C812-6211-6F93-9FB0367DC8DF}"/>
              </a:ext>
            </a:extLst>
          </p:cNvPr>
          <p:cNvPicPr>
            <a:picLocks noChangeAspect="1"/>
          </p:cNvPicPr>
          <p:nvPr/>
        </p:nvPicPr>
        <p:blipFill>
          <a:blip r:embed="rId9"/>
          <a:stretch>
            <a:fillRect/>
          </a:stretch>
        </p:blipFill>
        <p:spPr>
          <a:xfrm>
            <a:off x="5824841" y="2150860"/>
            <a:ext cx="5662230" cy="90669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3415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yearfmt&gt;&lt;begin val=&quot;0&quot;/&gt;&lt;end val=&quot;4&quot;/&gt;&lt;/m_yearfmt&gt;&lt;/m_precDefaultDay&gt;&lt;m_mruColor&gt;&lt;m_vecMRU length=&quot;2&quot;&gt;&lt;elem m_fUsage=&quot;1.00000000000000000000E+00&quot;&gt;&lt;m_msothmcolidx val=&quot;0&quot;/&gt;&lt;m_rgb r=&quot;94&quot; g=&quot;2F&quot; b=&quot;76&quot;/&gt;&lt;/elem&gt;&lt;elem m_fUsage=&quot;9.00000000000000022204E-01&quot;&gt;&lt;m_msothmcolidx val=&quot;0&quot;/&gt;&lt;m_rgb r=&quot;FF&quot; g=&quot;AE&quot; b=&quot;5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SvpNvmLqMmfE8dclPGW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SvpNvmLqMmfE8dclPGWj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EYPJP">
      <a:dk1>
        <a:srgbClr val="2E2E38"/>
      </a:dk1>
      <a:lt1>
        <a:srgbClr val="FFFFFF"/>
      </a:lt1>
      <a:dk2>
        <a:srgbClr val="003C71"/>
      </a:dk2>
      <a:lt2>
        <a:srgbClr val="FFFFFF"/>
      </a:lt2>
      <a:accent1>
        <a:srgbClr val="003C71"/>
      </a:accent1>
      <a:accent2>
        <a:srgbClr val="2E2E38"/>
      </a:accent2>
      <a:accent3>
        <a:srgbClr val="155CB4"/>
      </a:accent3>
      <a:accent4>
        <a:srgbClr val="003C71"/>
      </a:accent4>
      <a:accent5>
        <a:srgbClr val="2E2E38"/>
      </a:accent5>
      <a:accent6>
        <a:srgbClr val="155CB4"/>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dk1"/>
          </a:solidFill>
          <a:prstDash val="solid"/>
        </a:ln>
        <a:ln w="25400" cap="flat" cmpd="sng" algn="ctr">
          <a:solidFill>
            <a:schemeClr val="dk1"/>
          </a:solidFill>
          <a:prstDash val="solid"/>
        </a:ln>
        <a:ln w="38100" cap="flat" cmpd="sng" algn="ctr">
          <a:solidFill>
            <a:schemeClr val="dk1"/>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lIns="46800" rIns="46800" rtlCol="0">
        <a:spAutoFit/>
      </a:bodyPr>
      <a:lstStyle>
        <a:defPPr algn="l" defTabSz="127000">
          <a:spcBef>
            <a:spcPts val="600"/>
          </a:spcBef>
          <a:tabLst>
            <a:tab pos="126000" algn="l"/>
            <a:tab pos="255600" algn="l"/>
            <a:tab pos="381600" algn="l"/>
            <a:tab pos="507600" algn="l"/>
          </a:tabLst>
          <a:defRPr sz="1200" b="0" dirty="0" err="1" smtClean="0"/>
        </a:defPPr>
      </a:lstStyle>
    </a:txDef>
  </a:objectDefaults>
  <a:extraClrSchemeLst>
    <a:extraClrScheme>
      <a:clrScheme name="EYPJP">
        <a:dk1>
          <a:srgbClr val="2E2E38"/>
        </a:dk1>
        <a:lt1>
          <a:srgbClr val="FFFFFF"/>
        </a:lt1>
        <a:dk2>
          <a:srgbClr val="003C71"/>
        </a:dk2>
        <a:lt2>
          <a:srgbClr val="FFFFFF"/>
        </a:lt2>
        <a:accent1>
          <a:srgbClr val="155CB4"/>
        </a:accent1>
        <a:accent2>
          <a:srgbClr val="004F4F"/>
        </a:accent2>
        <a:accent3>
          <a:srgbClr val="EB4F00"/>
        </a:accent3>
        <a:accent4>
          <a:srgbClr val="42152D"/>
        </a:accent4>
        <a:accent5>
          <a:srgbClr val="13652A"/>
        </a:accent5>
        <a:accent6>
          <a:srgbClr val="B9251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Navy 1">
      <a:srgbClr val="003C71"/>
    </a:custClr>
    <a:custClr name="Grey 1">
      <a:srgbClr val="2E2E38"/>
    </a:custClr>
    <a:custClr name="Blue 1">
      <a:srgbClr val="155CB4"/>
    </a:custClr>
    <a:custClr name="Yellow">
      <a:srgbClr val="FFE600"/>
    </a:custClr>
    <a:custClr name="Space">
      <a:srgbClr val="FFFFFF"/>
    </a:custClr>
    <a:custClr name="Teal 1">
      <a:srgbClr val="004F4F"/>
    </a:custClr>
    <a:custClr name="Orange 1">
      <a:srgbClr val="EB4F00"/>
    </a:custClr>
    <a:custClr name="Maroon 1">
      <a:srgbClr val="42152D"/>
    </a:custClr>
    <a:custClr name="Green 1">
      <a:srgbClr val="13652A"/>
    </a:custClr>
    <a:custClr name="Red 1">
      <a:srgbClr val="B9251C"/>
    </a:custClr>
    <a:custClr name="Navy 2">
      <a:srgbClr val="406D95"/>
    </a:custClr>
    <a:custClr name="Grey 2">
      <a:srgbClr val="747480"/>
    </a:custClr>
    <a:custClr name="Blue 2">
      <a:srgbClr val="188CE5"/>
    </a:custClr>
    <a:custClr name="Red 2">
      <a:srgbClr val="E0362C"/>
    </a:custClr>
    <a:custClr name="Space">
      <a:srgbClr val="FFFFFF"/>
    </a:custClr>
    <a:custClr name="Teal 2">
      <a:srgbClr val="109090"/>
    </a:custClr>
    <a:custClr name="Orange 2">
      <a:srgbClr val="FF6D00"/>
    </a:custClr>
    <a:custClr name="Maroon 2">
      <a:srgbClr val="5A0A42"/>
    </a:custClr>
    <a:custClr name="Green 2">
      <a:srgbClr val="189D3E"/>
    </a:custClr>
    <a:custClr name="Red 2">
      <a:srgbClr val="E0362C"/>
    </a:custClr>
    <a:custClr name="Navy 3">
      <a:srgbClr val="7F9DB8"/>
    </a:custClr>
    <a:custClr name="Grey 3">
      <a:srgbClr val="C4C4CD"/>
    </a:custClr>
    <a:custClr name="Blue 3">
      <a:srgbClr val="4EBEEB"/>
    </a:custClr>
    <a:custClr name="Orange 2">
      <a:srgbClr val="FF6D00"/>
    </a:custClr>
    <a:custClr name="Space">
      <a:srgbClr val="FFFFFF"/>
    </a:custClr>
    <a:custClr name="Teal 3">
      <a:srgbClr val="42C9C2"/>
    </a:custClr>
    <a:custClr name="Orange 3">
      <a:srgbClr val="FF9831"/>
    </a:custClr>
    <a:custClr name="Maroon 3">
      <a:srgbClr val="922B73"/>
    </a:custClr>
    <a:custClr name="Green 3">
      <a:srgbClr val="34C768"/>
    </a:custClr>
    <a:custClr name="Red 3">
      <a:srgbClr val="F95D54"/>
    </a:custClr>
    <a:custClr name="Navy 4">
      <a:srgbClr val="BFCEDB"/>
    </a:custClr>
    <a:custClr name="Grey 4">
      <a:srgbClr val="E6E7E8"/>
    </a:custClr>
    <a:custClr name="Blue 4">
      <a:srgbClr val="87D3F2"/>
    </a:custClr>
    <a:custClr name="Green 2">
      <a:srgbClr val="189D3E"/>
    </a:custClr>
    <a:custClr name="Space">
      <a:srgbClr val="FFFFFF"/>
    </a:custClr>
    <a:custClr name="Teal 4">
      <a:srgbClr val="93F0E6"/>
    </a:custClr>
    <a:custClr name="Orange 4">
      <a:srgbClr val="FFB46A"/>
    </a:custClr>
    <a:custClr name="Maroon 4">
      <a:srgbClr val="C981B2"/>
    </a:custClr>
    <a:custClr name="Green 4">
      <a:srgbClr val="8CE8AD"/>
    </a:custClr>
    <a:custClr name="Red 4">
      <a:srgbClr val="E19A91"/>
    </a:custClr>
    <a:custClr name="Navy 1">
      <a:srgbClr val="003C71"/>
    </a:custClr>
    <a:custClr name="Grey 2">
      <a:srgbClr val="747480"/>
    </a:custClr>
    <a:custClr name="Blue 2">
      <a:srgbClr val="188CE5"/>
    </a:custClr>
    <a:custClr name="Grey 1">
      <a:srgbClr val="2E2E38"/>
    </a:custClr>
    <a:custClr name="Blue 4">
      <a:srgbClr val="87D3F2"/>
    </a:custClr>
    <a:custClr name="Grey 3">
      <a:srgbClr val="C4C4CD"/>
    </a:custClr>
    <a:custClr name="Navy 2">
      <a:srgbClr val="406D95"/>
    </a:custClr>
    <a:custClr name="Navy 4">
      <a:srgbClr val="BFCEDB"/>
    </a:custClr>
    <a:custClr name="Blue 3">
      <a:srgbClr val="4EBEEB"/>
    </a:custClr>
    <a:custClr name="Grey 4">
      <a:srgbClr val="E6E7E8"/>
    </a:custClr>
  </a:custClrLst>
  <a:extLst>
    <a:ext uri="{05A4C25C-085E-4340-85A3-A5531E510DB2}">
      <thm15:themeFamily xmlns:thm15="http://schemas.microsoft.com/office/thememl/2012/main" name="blank.potx" id="{187EE7CD-361B-4254-9AED-886B46899700}" vid="{7C90EB77-C5F8-4577-A2E1-03A56F14673F}"/>
    </a:ext>
  </a:extLst>
</a:theme>
</file>

<file path=ppt/theme/theme2.xml><?xml version="1.0" encoding="utf-8"?>
<a:theme xmlns:a="http://schemas.openxmlformats.org/drawingml/2006/main" name="1_blank">
  <a:themeElements>
    <a:clrScheme name="EYPJP">
      <a:dk1>
        <a:srgbClr val="2E2E38"/>
      </a:dk1>
      <a:lt1>
        <a:srgbClr val="FFFFFF"/>
      </a:lt1>
      <a:dk2>
        <a:srgbClr val="003C71"/>
      </a:dk2>
      <a:lt2>
        <a:srgbClr val="FFFFFF"/>
      </a:lt2>
      <a:accent1>
        <a:srgbClr val="003C71"/>
      </a:accent1>
      <a:accent2>
        <a:srgbClr val="2E2E38"/>
      </a:accent2>
      <a:accent3>
        <a:srgbClr val="155CB4"/>
      </a:accent3>
      <a:accent4>
        <a:srgbClr val="003C71"/>
      </a:accent4>
      <a:accent5>
        <a:srgbClr val="2E2E38"/>
      </a:accent5>
      <a:accent6>
        <a:srgbClr val="155CB4"/>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dk1"/>
          </a:solidFill>
          <a:prstDash val="solid"/>
        </a:ln>
        <a:ln w="25400" cap="flat" cmpd="sng" algn="ctr">
          <a:solidFill>
            <a:schemeClr val="dk1"/>
          </a:solidFill>
          <a:prstDash val="solid"/>
        </a:ln>
        <a:ln w="38100" cap="flat" cmpd="sng" algn="ctr">
          <a:solidFill>
            <a:schemeClr val="dk1"/>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lIns="46800" rIns="46800" rtlCol="0">
        <a:spAutoFit/>
      </a:bodyPr>
      <a:lstStyle>
        <a:defPPr algn="l" defTabSz="127000">
          <a:spcBef>
            <a:spcPts val="600"/>
          </a:spcBef>
          <a:tabLst>
            <a:tab pos="126000" algn="l"/>
            <a:tab pos="255600" algn="l"/>
            <a:tab pos="381600" algn="l"/>
            <a:tab pos="507600" algn="l"/>
          </a:tabLst>
          <a:defRPr sz="1200" b="0" dirty="0" err="1" smtClean="0"/>
        </a:defPPr>
      </a:lstStyle>
    </a:txDef>
  </a:objectDefaults>
  <a:extraClrSchemeLst>
    <a:extraClrScheme>
      <a:clrScheme name="EYPJP">
        <a:dk1>
          <a:srgbClr val="2E2E38"/>
        </a:dk1>
        <a:lt1>
          <a:srgbClr val="FFFFFF"/>
        </a:lt1>
        <a:dk2>
          <a:srgbClr val="003C71"/>
        </a:dk2>
        <a:lt2>
          <a:srgbClr val="FFFFFF"/>
        </a:lt2>
        <a:accent1>
          <a:srgbClr val="155CB4"/>
        </a:accent1>
        <a:accent2>
          <a:srgbClr val="004F4F"/>
        </a:accent2>
        <a:accent3>
          <a:srgbClr val="EB4F00"/>
        </a:accent3>
        <a:accent4>
          <a:srgbClr val="42152D"/>
        </a:accent4>
        <a:accent5>
          <a:srgbClr val="13652A"/>
        </a:accent5>
        <a:accent6>
          <a:srgbClr val="B9251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Navy 1">
      <a:srgbClr val="003C71"/>
    </a:custClr>
    <a:custClr name="Grey 1">
      <a:srgbClr val="2E2E38"/>
    </a:custClr>
    <a:custClr name="Blue 1">
      <a:srgbClr val="155CB4"/>
    </a:custClr>
    <a:custClr name="Yellow">
      <a:srgbClr val="FFE600"/>
    </a:custClr>
    <a:custClr name="Space">
      <a:srgbClr val="FFFFFF"/>
    </a:custClr>
    <a:custClr name="Teal 1">
      <a:srgbClr val="004F4F"/>
    </a:custClr>
    <a:custClr name="Orange 1">
      <a:srgbClr val="EB4F00"/>
    </a:custClr>
    <a:custClr name="Maroon 1">
      <a:srgbClr val="42152D"/>
    </a:custClr>
    <a:custClr name="Green 1">
      <a:srgbClr val="13652A"/>
    </a:custClr>
    <a:custClr name="Red 1">
      <a:srgbClr val="B9251C"/>
    </a:custClr>
    <a:custClr name="Navy 2">
      <a:srgbClr val="406D95"/>
    </a:custClr>
    <a:custClr name="Grey 2">
      <a:srgbClr val="747480"/>
    </a:custClr>
    <a:custClr name="Blue 2">
      <a:srgbClr val="188CE5"/>
    </a:custClr>
    <a:custClr name="Red 2">
      <a:srgbClr val="E0362C"/>
    </a:custClr>
    <a:custClr name="Space">
      <a:srgbClr val="FFFFFF"/>
    </a:custClr>
    <a:custClr name="Teal 2">
      <a:srgbClr val="109090"/>
    </a:custClr>
    <a:custClr name="Orange 2">
      <a:srgbClr val="FF6D00"/>
    </a:custClr>
    <a:custClr name="Maroon 2">
      <a:srgbClr val="5A0A42"/>
    </a:custClr>
    <a:custClr name="Green 2">
      <a:srgbClr val="189D3E"/>
    </a:custClr>
    <a:custClr name="Red 2">
      <a:srgbClr val="E0362C"/>
    </a:custClr>
    <a:custClr name="Navy 3">
      <a:srgbClr val="7F9DB8"/>
    </a:custClr>
    <a:custClr name="Grey 3">
      <a:srgbClr val="C4C4CD"/>
    </a:custClr>
    <a:custClr name="Blue 3">
      <a:srgbClr val="4EBEEB"/>
    </a:custClr>
    <a:custClr name="Orange 2">
      <a:srgbClr val="FF6D00"/>
    </a:custClr>
    <a:custClr name="Space">
      <a:srgbClr val="FFFFFF"/>
    </a:custClr>
    <a:custClr name="Teal 3">
      <a:srgbClr val="42C9C2"/>
    </a:custClr>
    <a:custClr name="Orange 3">
      <a:srgbClr val="FF9831"/>
    </a:custClr>
    <a:custClr name="Maroon 3">
      <a:srgbClr val="922B73"/>
    </a:custClr>
    <a:custClr name="Green 3">
      <a:srgbClr val="34C768"/>
    </a:custClr>
    <a:custClr name="Red 3">
      <a:srgbClr val="F95D54"/>
    </a:custClr>
    <a:custClr name="Navy 4">
      <a:srgbClr val="BFCEDB"/>
    </a:custClr>
    <a:custClr name="Grey 4">
      <a:srgbClr val="E6E7E8"/>
    </a:custClr>
    <a:custClr name="Blue 4">
      <a:srgbClr val="87D3F2"/>
    </a:custClr>
    <a:custClr name="Green 2">
      <a:srgbClr val="189D3E"/>
    </a:custClr>
    <a:custClr name="Space">
      <a:srgbClr val="FFFFFF"/>
    </a:custClr>
    <a:custClr name="Teal 4">
      <a:srgbClr val="93F0E6"/>
    </a:custClr>
    <a:custClr name="Orange 4">
      <a:srgbClr val="FFB46A"/>
    </a:custClr>
    <a:custClr name="Maroon 4">
      <a:srgbClr val="C981B2"/>
    </a:custClr>
    <a:custClr name="Green 4">
      <a:srgbClr val="8CE8AD"/>
    </a:custClr>
    <a:custClr name="Red 4">
      <a:srgbClr val="E19A91"/>
    </a:custClr>
    <a:custClr name="Navy 1">
      <a:srgbClr val="003C71"/>
    </a:custClr>
    <a:custClr name="Grey 2">
      <a:srgbClr val="747480"/>
    </a:custClr>
    <a:custClr name="Blue 2">
      <a:srgbClr val="188CE5"/>
    </a:custClr>
    <a:custClr name="Grey 1">
      <a:srgbClr val="2E2E38"/>
    </a:custClr>
    <a:custClr name="Blue 4">
      <a:srgbClr val="87D3F2"/>
    </a:custClr>
    <a:custClr name="Grey 3">
      <a:srgbClr val="C4C4CD"/>
    </a:custClr>
    <a:custClr name="Navy 2">
      <a:srgbClr val="406D95"/>
    </a:custClr>
    <a:custClr name="Navy 4">
      <a:srgbClr val="BFCEDB"/>
    </a:custClr>
    <a:custClr name="Blue 3">
      <a:srgbClr val="4EBEEB"/>
    </a:custClr>
    <a:custClr name="Grey 4">
      <a:srgbClr val="E6E7E8"/>
    </a:custClr>
  </a:custClrLst>
  <a:extLst>
    <a:ext uri="{05A4C25C-085E-4340-85A3-A5531E510DB2}">
      <thm15:themeFamily xmlns:thm15="http://schemas.microsoft.com/office/thememl/2012/main" name="blank.potx" id="{187EE7CD-361B-4254-9AED-886B46899700}" vid="{7C90EB77-C5F8-4577-A2E1-03A56F14673F}"/>
    </a:ext>
  </a:extLst>
</a:theme>
</file>

<file path=ppt/theme/theme3.xml><?xml version="1.0" encoding="utf-8"?>
<a:theme xmlns:a="http://schemas.openxmlformats.org/drawingml/2006/main" name="PJPL">
  <a:themeElements>
    <a:clrScheme name="PJPL">
      <a:dk1>
        <a:sysClr val="windowText" lastClr="000000"/>
      </a:dk1>
      <a:lt1>
        <a:sysClr val="window" lastClr="FFFFFF"/>
      </a:lt1>
      <a:dk2>
        <a:srgbClr val="000000"/>
      </a:dk2>
      <a:lt2>
        <a:srgbClr val="FFFFFF"/>
      </a:lt2>
      <a:accent1>
        <a:srgbClr val="2D5082"/>
      </a:accent1>
      <a:accent2>
        <a:srgbClr val="731E1E"/>
      </a:accent2>
      <a:accent3>
        <a:srgbClr val="415A23"/>
      </a:accent3>
      <a:accent4>
        <a:srgbClr val="463750"/>
      </a:accent4>
      <a:accent5>
        <a:srgbClr val="4B87C3"/>
      </a:accent5>
      <a:accent6>
        <a:srgbClr val="AA3C3C"/>
      </a:accent6>
      <a:hlink>
        <a:srgbClr val="0000FF"/>
      </a:hlink>
      <a:folHlink>
        <a:srgbClr val="800080"/>
      </a:folHlink>
    </a:clrScheme>
    <a:fontScheme name="PJP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dk1"/>
          </a:solidFill>
          <a:prstDash val="solid"/>
        </a:ln>
        <a:ln w="25400" cap="flat" cmpd="sng" algn="ctr">
          <a:solidFill>
            <a:schemeClr val="dk1"/>
          </a:solidFill>
          <a:prstDash val="solid"/>
        </a:ln>
        <a:ln w="38100" cap="flat" cmpd="sng" algn="ctr">
          <a:solidFill>
            <a:schemeClr val="dk1"/>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lIns="46800" rIns="46800" rtlCol="0">
        <a:spAutoFit/>
      </a:bodyPr>
      <a:lstStyle>
        <a:defPPr algn="l" defTabSz="127000">
          <a:spcBef>
            <a:spcPts val="600"/>
          </a:spcBef>
          <a:tabLst>
            <a:tab pos="126000" algn="l"/>
            <a:tab pos="255600" algn="l"/>
            <a:tab pos="381600" algn="l"/>
            <a:tab pos="507600" algn="l"/>
          </a:tabLst>
          <a:defRPr sz="1200" b="0" dirty="0" err="1" smtClean="0"/>
        </a:defPPr>
      </a:lstStyle>
    </a:txDef>
  </a:objectDefaults>
  <a:extraClrSchemeLst>
    <a:extraClrScheme>
      <a:clrScheme name="PJPL">
        <a:dk1>
          <a:sysClr val="windowText" lastClr="000000"/>
        </a:dk1>
        <a:lt1>
          <a:sysClr val="window" lastClr="FFFFFF"/>
        </a:lt1>
        <a:dk2>
          <a:srgbClr val="000000"/>
        </a:dk2>
        <a:lt2>
          <a:srgbClr val="FFFFFF"/>
        </a:lt2>
        <a:accent1>
          <a:srgbClr val="2D5082"/>
        </a:accent1>
        <a:accent2>
          <a:srgbClr val="731E1E"/>
        </a:accent2>
        <a:accent3>
          <a:srgbClr val="415A23"/>
        </a:accent3>
        <a:accent4>
          <a:srgbClr val="463750"/>
        </a:accent4>
        <a:accent5>
          <a:srgbClr val="4B87C3"/>
        </a:accent5>
        <a:accent6>
          <a:srgbClr val="AA3C3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Blue0">
      <a:srgbClr val="192841"/>
    </a:custClr>
    <a:custClr name="Blue1">
      <a:srgbClr val="2D5082"/>
    </a:custClr>
    <a:custClr name="Blue2">
      <a:srgbClr val="4B87C3"/>
    </a:custClr>
    <a:custClr name="Blue3">
      <a:srgbClr val="78AADC"/>
    </a:custClr>
    <a:custClr name="Blue4">
      <a:srgbClr val="B9CDE6"/>
    </a:custClr>
    <a:custClr name="Space">
      <a:srgbClr val="FFFFFF"/>
    </a:custClr>
    <a:custClr name="Space">
      <a:srgbClr val="FFFFFF"/>
    </a:custClr>
    <a:custClr name="Space">
      <a:srgbClr val="FFFFFF"/>
    </a:custClr>
    <a:custClr name="Gold1">
      <a:srgbClr val="FFBE00"/>
    </a:custClr>
    <a:custClr name="Gold2">
      <a:srgbClr val="FFDB75"/>
    </a:custClr>
    <a:custClr name="Red0">
      <a:srgbClr val="460F0F"/>
    </a:custClr>
    <a:custClr name="Red1">
      <a:srgbClr val="731E1E"/>
    </a:custClr>
    <a:custClr name="Red2">
      <a:srgbClr val="AA3C3C"/>
    </a:custClr>
    <a:custClr name="Red3">
      <a:srgbClr val="C86464"/>
    </a:custClr>
    <a:custClr name="Red4">
      <a:srgbClr val="E6B9B4"/>
    </a:custClr>
    <a:custClr name="Space">
      <a:srgbClr val="FFFFFF"/>
    </a:custClr>
    <a:custClr name="Space">
      <a:srgbClr val="FFFFFF"/>
    </a:custClr>
    <a:custClr name="Space">
      <a:srgbClr val="FFFFFF"/>
    </a:custClr>
    <a:custClr name="Space">
      <a:srgbClr val="FFFFFF"/>
    </a:custClr>
    <a:custClr name="Space">
      <a:srgbClr val="FFFFFF"/>
    </a:custClr>
    <a:custClr name="Green0">
      <a:srgbClr val="232D14"/>
    </a:custClr>
    <a:custClr name="Green1">
      <a:srgbClr val="415A23"/>
    </a:custClr>
    <a:custClr name="Green2">
      <a:srgbClr val="698C37"/>
    </a:custClr>
    <a:custClr name="Green3">
      <a:srgbClr val="A0BE64"/>
    </a:custClr>
    <a:custClr name="Green4">
      <a:srgbClr val="CDE1B4"/>
    </a:custClr>
    <a:custClr name="Space">
      <a:srgbClr val="FFFFFF"/>
    </a:custClr>
    <a:custClr name="Space">
      <a:srgbClr val="FFFFFF"/>
    </a:custClr>
    <a:custClr name="Space">
      <a:srgbClr val="FFFFFF"/>
    </a:custClr>
    <a:custClr name="Grue">
      <a:srgbClr val="434E56"/>
    </a:custClr>
    <a:custClr name="Grey">
      <a:srgbClr val="D9D9D9"/>
    </a:custClr>
    <a:custClr name="Purple0">
      <a:srgbClr val="231423"/>
    </a:custClr>
    <a:custClr name="Purple1">
      <a:srgbClr val="463750"/>
    </a:custClr>
    <a:custClr name="Purple2">
      <a:srgbClr val="695082"/>
    </a:custClr>
    <a:custClr name="Purple3">
      <a:srgbClr val="AA96BE"/>
    </a:custClr>
    <a:custClr name="Purple4">
      <a:srgbClr val="CDC3DC"/>
    </a:custClr>
    <a:custClr name="Space">
      <a:srgbClr val="FFFFFF"/>
    </a:custClr>
    <a:custClr name="Space">
      <a:srgbClr val="FFFFFF"/>
    </a:custClr>
    <a:custClr name="Space">
      <a:srgbClr val="FFFFFF"/>
    </a:custClr>
    <a:custClr name="Space">
      <a:srgbClr val="FFFFFF"/>
    </a:custClr>
    <a:custClr name="Space">
      <a:srgbClr val="FFFFFF"/>
    </a:custClr>
  </a:custClrLst>
  <a:extLst>
    <a:ext uri="{05A4C25C-085E-4340-85A3-A5531E510DB2}">
      <thm15:themeFamily xmlns:thm15="http://schemas.microsoft.com/office/thememl/2012/main" name="blank.potx" id="{540B35E9-FDA7-4394-AE41-0DD03E87E96A}" vid="{EE795128-5F52-48CD-8C9B-87E73978B0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CE5E3460D1814E888AD30FEA36CEA0" ma:contentTypeVersion="17" ma:contentTypeDescription="Create a new document." ma:contentTypeScope="" ma:versionID="1338df3b4fbe06bbafe7ca5890ceb951">
  <xsd:schema xmlns:xsd="http://www.w3.org/2001/XMLSchema" xmlns:xs="http://www.w3.org/2001/XMLSchema" xmlns:p="http://schemas.microsoft.com/office/2006/metadata/properties" xmlns:ns2="1671a8fa-ee27-4d45-9329-49346afb0283" xmlns:ns3="8bf155a8-d92d-41d7-a7cf-1f0ac1d198ec" targetNamespace="http://schemas.microsoft.com/office/2006/metadata/properties" ma:root="true" ma:fieldsID="d7768606a8b07296ccf8c4f25ec3020b" ns2:_="" ns3:_="">
    <xsd:import namespace="1671a8fa-ee27-4d45-9329-49346afb0283"/>
    <xsd:import namespace="8bf155a8-d92d-41d7-a7cf-1f0ac1d198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Date_x002f_Tim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1a8fa-ee27-4d45-9329-49346afb02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96d05ab-c7c5-4edb-b75d-a90262729296}" ma:internalName="TaxCatchAll" ma:showField="CatchAllData" ma:web="1671a8fa-ee27-4d45-9329-49346afb02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f155a8-d92d-41d7-a7cf-1f0ac1d198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_x002f_Time" ma:index="18" nillable="true" ma:displayName="Date/Time" ma:format="DateTime" ma:internalName="Date_x002f_Time">
      <xsd:simpleType>
        <xsd:restriction base="dms:DateTime"/>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e72a9c4-a613-481e-8fbb-3bbe30acf2f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x002f_Time xmlns="8bf155a8-d92d-41d7-a7cf-1f0ac1d198ec" xsi:nil="true"/>
    <SharedWithUsers xmlns="1671a8fa-ee27-4d45-9329-49346afb0283">
      <UserInfo>
        <DisplayName>Rowan Dollar</DisplayName>
        <AccountId>498</AccountId>
        <AccountType/>
      </UserInfo>
      <UserInfo>
        <DisplayName>Dr Tony Bracken</DisplayName>
        <AccountId>529</AccountId>
        <AccountType/>
      </UserInfo>
      <UserInfo>
        <DisplayName>Melissa Smith</DisplayName>
        <AccountId>422</AccountId>
        <AccountType/>
      </UserInfo>
      <UserInfo>
        <DisplayName>Brendan Park</DisplayName>
        <AccountId>301</AccountId>
        <AccountType/>
      </UserInfo>
    </SharedWithUsers>
    <lcf76f155ced4ddcb4097134ff3c332f xmlns="8bf155a8-d92d-41d7-a7cf-1f0ac1d198ec">
      <Terms xmlns="http://schemas.microsoft.com/office/infopath/2007/PartnerControls"/>
    </lcf76f155ced4ddcb4097134ff3c332f>
    <TaxCatchAll xmlns="1671a8fa-ee27-4d45-9329-49346afb0283" xsi:nil="true"/>
  </documentManagement>
</p:properties>
</file>

<file path=customXml/itemProps1.xml><?xml version="1.0" encoding="utf-8"?>
<ds:datastoreItem xmlns:ds="http://schemas.openxmlformats.org/officeDocument/2006/customXml" ds:itemID="{31D28BEB-D091-454C-8DA7-3806AEAB0213}">
  <ds:schemaRefs>
    <ds:schemaRef ds:uri="http://schemas.microsoft.com/sharepoint/v3/contenttype/forms"/>
  </ds:schemaRefs>
</ds:datastoreItem>
</file>

<file path=customXml/itemProps2.xml><?xml version="1.0" encoding="utf-8"?>
<ds:datastoreItem xmlns:ds="http://schemas.openxmlformats.org/officeDocument/2006/customXml" ds:itemID="{E5237A9B-D24B-4C47-9629-F9125F92BE73}">
  <ds:schemaRefs>
    <ds:schemaRef ds:uri="1671a8fa-ee27-4d45-9329-49346afb0283"/>
    <ds:schemaRef ds:uri="8bf155a8-d92d-41d7-a7cf-1f0ac1d19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F421FD-3EBB-4E6F-94C8-81EFC78349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bf155a8-d92d-41d7-a7cf-1f0ac1d198ec"/>
    <ds:schemaRef ds:uri="1671a8fa-ee27-4d45-9329-49346afb0283"/>
    <ds:schemaRef ds:uri="http://www.w3.org/XML/1998/namespace"/>
    <ds:schemaRef ds:uri="http://purl.org/dc/dcmitype/"/>
  </ds:schemaRefs>
</ds:datastoreItem>
</file>

<file path=docMetadata/LabelInfo.xml><?xml version="1.0" encoding="utf-8"?>
<clbl:labelList xmlns:clbl="http://schemas.microsoft.com/office/2020/mipLabelMetadata">
  <clbl:label id="{9cf82e6a-c2d8-421a-931f-25502f272772}" enabled="0" method="" siteId="{9cf82e6a-c2d8-421a-931f-25502f272772}" removed="1"/>
</clbl:labelList>
</file>

<file path=docProps/app.xml><?xml version="1.0" encoding="utf-8"?>
<Properties xmlns="http://schemas.openxmlformats.org/officeDocument/2006/extended-properties" xmlns:vt="http://schemas.openxmlformats.org/officeDocument/2006/docPropsVTypes">
  <Template>blank</Template>
  <TotalTime>1251</TotalTime>
  <Words>1005</Words>
  <Application>Microsoft Office PowerPoint</Application>
  <PresentationFormat>Widescreen</PresentationFormat>
  <Paragraphs>115</Paragraphs>
  <Slides>15</Slides>
  <Notes>15</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Georgia</vt:lpstr>
      <vt:lpstr>blank</vt:lpstr>
      <vt:lpstr>1_blank</vt:lpstr>
      <vt:lpstr>PJPL</vt:lpstr>
      <vt:lpstr>think-cell Slide</vt:lpstr>
      <vt:lpstr>Compass for Parents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 Jackson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Ray Lin</dc:creator>
  <cp:lastModifiedBy>Nicola McLennan</cp:lastModifiedBy>
  <cp:revision>4</cp:revision>
  <cp:lastPrinted>2012-02-20T05:47:24Z</cp:lastPrinted>
  <dcterms:created xsi:type="dcterms:W3CDTF">2020-11-04T06:20:34Z</dcterms:created>
  <dcterms:modified xsi:type="dcterms:W3CDTF">2024-08-12T05:28:15Z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PJPL200715</vt:lpwstr>
  </property>
  <property fmtid="{D5CDD505-2E9C-101B-9397-08002B2CF9AE}" pid="3" name="WppReportCurrencySymbol">
    <vt:lpwstr>$</vt:lpwstr>
  </property>
  <property fmtid="{D5CDD505-2E9C-101B-9397-08002B2CF9AE}" pid="4" name="WppReportDashboardTitleText">
    <vt:lpwstr>Dashboard</vt:lpwstr>
  </property>
  <property fmtid="{D5CDD505-2E9C-101B-9397-08002B2CF9AE}" pid="5" name="WppReportIsTocUpdateRecommended">
    <vt:bool>true</vt:bool>
  </property>
  <property fmtid="{D5CDD505-2E9C-101B-9397-08002B2CF9AE}" pid="6" name="WppReportShortPageNumberFormat">
    <vt:lpwstr>Page &lt;#&gt;</vt:lpwstr>
  </property>
  <property fmtid="{D5CDD505-2E9C-101B-9397-08002B2CF9AE}" pid="7" name="WppReportLongPageNumberFormat">
    <vt:lpwstr>Page &lt;#&gt; of &lt;PageCount&gt;</vt:lpwstr>
  </property>
  <property fmtid="{D5CDD505-2E9C-101B-9397-08002B2CF9AE}" pid="8" name="WppReportDate">
    <vt:lpwstr/>
  </property>
  <property fmtid="{D5CDD505-2E9C-101B-9397-08002B2CF9AE}" pid="9" name="WppReportDraft">
    <vt:lpwstr>(Draft)</vt:lpwstr>
  </property>
  <property fmtid="{D5CDD505-2E9C-101B-9397-08002B2CF9AE}" pid="10" name="WppReportVersion">
    <vt:lpwstr>Version 1.0</vt:lpwstr>
  </property>
  <property fmtid="{D5CDD505-2E9C-101B-9397-08002B2CF9AE}" pid="11" name="WppReportTocTitleText">
    <vt:lpwstr>Table of contents</vt:lpwstr>
  </property>
  <property fmtid="{D5CDD505-2E9C-101B-9397-08002B2CF9AE}" pid="12" name="WppReportPropertiesLastWrittenToDocument">
    <vt:filetime>2020-12-15T13:37:26Z</vt:filetime>
  </property>
  <property fmtid="{D5CDD505-2E9C-101B-9397-08002B2CF9AE}" pid="13" name="ContentTypeId">
    <vt:lpwstr>0x010100D2CE5E3460D1814E888AD30FEA36CEA0</vt:lpwstr>
  </property>
  <property fmtid="{D5CDD505-2E9C-101B-9397-08002B2CF9AE}" pid="14" name="MediaServiceImageTags">
    <vt:lpwstr/>
  </property>
</Properties>
</file>